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1" r:id="rId4"/>
    <p:sldId id="259" r:id="rId5"/>
    <p:sldId id="258" r:id="rId6"/>
    <p:sldId id="262" r:id="rId7"/>
    <p:sldId id="257" r:id="rId8"/>
    <p:sldId id="260" r:id="rId9"/>
    <p:sldId id="266" r:id="rId10"/>
    <p:sldId id="269" r:id="rId11"/>
    <p:sldId id="26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6FBE1-9A63-4EB0-B63F-CC7E88CA6A34}" type="datetimeFigureOut">
              <a:rPr lang="ru-RU" smtClean="0"/>
              <a:t>07.05.2024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47EC0-9AF9-4451-B7E2-7037A2A61B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9757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6FBE1-9A63-4EB0-B63F-CC7E88CA6A34}" type="datetimeFigureOut">
              <a:rPr lang="ru-RU" smtClean="0"/>
              <a:t>07.05.2024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47EC0-9AF9-4451-B7E2-7037A2A61B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0663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6FBE1-9A63-4EB0-B63F-CC7E88CA6A34}" type="datetimeFigureOut">
              <a:rPr lang="ru-RU" smtClean="0"/>
              <a:t>07.05.2024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47EC0-9AF9-4451-B7E2-7037A2A61B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0584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6FBE1-9A63-4EB0-B63F-CC7E88CA6A34}" type="datetimeFigureOut">
              <a:rPr lang="ru-RU" smtClean="0"/>
              <a:t>07.05.2024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47EC0-9AF9-4451-B7E2-7037A2A61B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7843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6FBE1-9A63-4EB0-B63F-CC7E88CA6A34}" type="datetimeFigureOut">
              <a:rPr lang="ru-RU" smtClean="0"/>
              <a:t>07.05.2024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47EC0-9AF9-4451-B7E2-7037A2A61B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1979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6FBE1-9A63-4EB0-B63F-CC7E88CA6A34}" type="datetimeFigureOut">
              <a:rPr lang="ru-RU" smtClean="0"/>
              <a:t>07.05.2024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47EC0-9AF9-4451-B7E2-7037A2A61B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389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6FBE1-9A63-4EB0-B63F-CC7E88CA6A34}" type="datetimeFigureOut">
              <a:rPr lang="ru-RU" smtClean="0"/>
              <a:t>07.05.2024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47EC0-9AF9-4451-B7E2-7037A2A61B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9934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6FBE1-9A63-4EB0-B63F-CC7E88CA6A34}" type="datetimeFigureOut">
              <a:rPr lang="ru-RU" smtClean="0"/>
              <a:t>07.05.2024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47EC0-9AF9-4451-B7E2-7037A2A61B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088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6FBE1-9A63-4EB0-B63F-CC7E88CA6A34}" type="datetimeFigureOut">
              <a:rPr lang="ru-RU" smtClean="0"/>
              <a:t>07.05.2024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47EC0-9AF9-4451-B7E2-7037A2A61B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234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6FBE1-9A63-4EB0-B63F-CC7E88CA6A34}" type="datetimeFigureOut">
              <a:rPr lang="ru-RU" smtClean="0"/>
              <a:t>07.05.2024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47EC0-9AF9-4451-B7E2-7037A2A61B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7096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6FBE1-9A63-4EB0-B63F-CC7E88CA6A34}" type="datetimeFigureOut">
              <a:rPr lang="ru-RU" smtClean="0"/>
              <a:t>07.05.2024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47EC0-9AF9-4451-B7E2-7037A2A61B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0138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46FBE1-9A63-4EB0-B63F-CC7E88CA6A34}" type="datetimeFigureOut">
              <a:rPr lang="ru-RU" smtClean="0"/>
              <a:t>07.05.2024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47EC0-9AF9-4451-B7E2-7037A2A61B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7547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772400" cy="1470025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- прогулка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2132856"/>
            <a:ext cx="6400800" cy="144016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гости к колобку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Admin\Searches\Desktop\фон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861048"/>
            <a:ext cx="2967515" cy="2555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138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Searches\Desktop\КОЛОБОК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90" y="332656"/>
            <a:ext cx="8774235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2824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смиайлик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42"/>
          <a:stretch/>
        </p:blipFill>
        <p:spPr bwMode="auto">
          <a:xfrm>
            <a:off x="2051720" y="1484784"/>
            <a:ext cx="5184576" cy="438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133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Searches\Desktop\лес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1995"/>
            <a:ext cx="8896881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Звук волшебства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84168" y="550596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197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0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Searches\Desktop\заяц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451" y="555378"/>
            <a:ext cx="5580084" cy="5629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594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Searches\Desktop\волк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88640"/>
            <a:ext cx="6120680" cy="6420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317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внобедренный треугольник 1"/>
          <p:cNvSpPr/>
          <p:nvPr/>
        </p:nvSpPr>
        <p:spPr>
          <a:xfrm>
            <a:off x="3779912" y="597667"/>
            <a:ext cx="1584176" cy="2062263"/>
          </a:xfrm>
          <a:prstGeom prst="triangl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6444208" y="512676"/>
            <a:ext cx="2160240" cy="223224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837304" y="759684"/>
            <a:ext cx="1800200" cy="173822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3" descr="C:\Users\Admin\Searches\Desktop\мяч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491" y="3212976"/>
            <a:ext cx="1350370" cy="1350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:\Users\Admin\Searches\Desktop\под.jp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3271" y="3212976"/>
            <a:ext cx="2111128" cy="144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C:\Users\Admin\Searches\Desktop\пирамидка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572" y="3121151"/>
            <a:ext cx="1534019" cy="1534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:\Users\Admin\Searches\Desktop\солнце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DFEFF"/>
              </a:clrFrom>
              <a:clrTo>
                <a:srgbClr val="FD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131" y="3429000"/>
            <a:ext cx="1806156" cy="1806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Users\Admin\Searches\Desktop\куб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491" y="4929606"/>
            <a:ext cx="1690016" cy="1690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 descr="C:\Users\Admin\Searches\Desktop\ель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2388" y="4836940"/>
            <a:ext cx="1231688" cy="1782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0125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85185E-6 L 0.61215 -0.1719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608" y="-8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2.59259E-6 L -0.18473 -0.21273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36" y="-10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07407E-6 L -0.09288 -0.23773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3" y="-1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6 L 0.02153 -0.40463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6" y="-20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85185E-6 L -0.06007 -0.54144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03" y="-27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4.81481E-6 L -0.2691 -0.52408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55" y="-2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Searches\Desktop\медв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275" y="666750"/>
            <a:ext cx="5505450" cy="552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359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C:\Users\Admin\Searches\Desktop\матр2.jpg"/>
          <p:cNvPicPr/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13772"/>
            <a:ext cx="2971165" cy="396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Admin\Searches\Desktop\матр2.jpg"/>
          <p:cNvPicPr/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669" y="2250372"/>
            <a:ext cx="2419350" cy="322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Users\Admin\Searches\Desktop\матр2.jpg"/>
          <p:cNvPicPr/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7267" y="2885371"/>
            <a:ext cx="1943100" cy="259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C:\Users\Admin\Searches\Desktop\матр2.jpg"/>
          <p:cNvPicPr/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3781355"/>
            <a:ext cx="1271270" cy="16948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156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Searches\Desktop\лс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295" y="764704"/>
            <a:ext cx="5934660" cy="5718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702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Admin\Searches\Desktop\Бусы5.jpg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60648"/>
            <a:ext cx="5472608" cy="6264696"/>
          </a:xfrm>
          <a:prstGeom prst="rect">
            <a:avLst/>
          </a:prstGeom>
          <a:noFill/>
          <a:ln w="3175">
            <a:noFill/>
          </a:ln>
        </p:spPr>
      </p:pic>
      <p:sp>
        <p:nvSpPr>
          <p:cNvPr id="3" name="Овал 2"/>
          <p:cNvSpPr/>
          <p:nvPr/>
        </p:nvSpPr>
        <p:spPr>
          <a:xfrm>
            <a:off x="3614354" y="4941168"/>
            <a:ext cx="466166" cy="457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2987824" y="4635507"/>
            <a:ext cx="626530" cy="4572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6478187" y="2499309"/>
            <a:ext cx="576064" cy="60098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6190155" y="1777486"/>
            <a:ext cx="576064" cy="658467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2125919" y="2493366"/>
            <a:ext cx="743754" cy="575594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2483763" y="1777486"/>
            <a:ext cx="743754" cy="575594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2987824" y="1052736"/>
            <a:ext cx="743754" cy="57559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3695798" y="477142"/>
            <a:ext cx="660177" cy="57559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4508376" y="341744"/>
            <a:ext cx="707082" cy="710991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2333569" y="3294763"/>
            <a:ext cx="654255" cy="59795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5784836" y="1214593"/>
            <a:ext cx="654255" cy="59795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5215457" y="697239"/>
            <a:ext cx="654255" cy="59795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2528512" y="4037557"/>
            <a:ext cx="654255" cy="59795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6378381" y="3230097"/>
            <a:ext cx="654255" cy="59795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6033858" y="3782705"/>
            <a:ext cx="654255" cy="597950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5581680" y="4282701"/>
            <a:ext cx="576064" cy="658467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5005616" y="4721142"/>
            <a:ext cx="576064" cy="65846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4427984" y="4878730"/>
            <a:ext cx="576064" cy="658467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970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</TotalTime>
  <Words>7</Words>
  <Application>Microsoft Office PowerPoint</Application>
  <PresentationFormat>Экран (4:3)</PresentationFormat>
  <Paragraphs>2</Paragraphs>
  <Slides>11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Игра - прогулка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41</cp:revision>
  <dcterms:created xsi:type="dcterms:W3CDTF">2023-11-23T19:52:12Z</dcterms:created>
  <dcterms:modified xsi:type="dcterms:W3CDTF">2024-05-07T17:33:13Z</dcterms:modified>
</cp:coreProperties>
</file>