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4" r:id="rId1"/>
  </p:sldMasterIdLst>
  <p:sldIdLst>
    <p:sldId id="281" r:id="rId2"/>
    <p:sldId id="27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95" r:id="rId19"/>
    <p:sldId id="271" r:id="rId20"/>
    <p:sldId id="282" r:id="rId21"/>
    <p:sldId id="280" r:id="rId22"/>
    <p:sldId id="272" r:id="rId23"/>
    <p:sldId id="284" r:id="rId24"/>
    <p:sldId id="283" r:id="rId25"/>
    <p:sldId id="273" r:id="rId26"/>
    <p:sldId id="285" r:id="rId27"/>
    <p:sldId id="286" r:id="rId28"/>
    <p:sldId id="274" r:id="rId29"/>
    <p:sldId id="287" r:id="rId30"/>
    <p:sldId id="288" r:id="rId31"/>
    <p:sldId id="275" r:id="rId32"/>
    <p:sldId id="289" r:id="rId33"/>
    <p:sldId id="290" r:id="rId34"/>
    <p:sldId id="276" r:id="rId35"/>
    <p:sldId id="291" r:id="rId36"/>
    <p:sldId id="292" r:id="rId37"/>
    <p:sldId id="277" r:id="rId38"/>
    <p:sldId id="293" r:id="rId39"/>
    <p:sldId id="294" r:id="rId40"/>
    <p:sldId id="27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2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3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0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075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75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052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28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40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4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63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65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0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0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0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1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7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  <p:sldLayoutId id="2147484646" r:id="rId12"/>
    <p:sldLayoutId id="2147484647" r:id="rId13"/>
    <p:sldLayoutId id="2147484648" r:id="rId14"/>
    <p:sldLayoutId id="2147484649" r:id="rId15"/>
    <p:sldLayoutId id="21474846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02CF11-5041-4232-B020-DA19D2018187}"/>
              </a:ext>
            </a:extLst>
          </p:cNvPr>
          <p:cNvSpPr txBox="1"/>
          <p:nvPr/>
        </p:nvSpPr>
        <p:spPr>
          <a:xfrm>
            <a:off x="899592" y="1124744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Проект-программа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«Интерактивное сопровождение заданий по развитию связной самостоятельной речи школьников (на материале текстов)»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E1466-940B-47C3-B8F7-FBCA2A424871}"/>
              </a:ext>
            </a:extLst>
          </p:cNvPr>
          <p:cNvSpPr txBox="1"/>
          <p:nvPr/>
        </p:nvSpPr>
        <p:spPr>
          <a:xfrm>
            <a:off x="4139952" y="3947573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Учитель-логопед МОУ «С(К)ОШИ № 4»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г. Магнитогорска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Калинина Е.А.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979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Целый день ребята трудились – строили снежную горку во дворе. Сгребали лопатами снег и сваливали его под стенку сарая в кучу. Только к обеду горка была готова. Ребята полили ее водой и побежали домой обедать.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Котька Чижов из шестой квартиры хитрый какой! Он горку не строил. Сидит дома да смотрит в окно, как другие трудятся. Ему ребята кричат, чтоб шел горку строить, а он только руками за окном разводит да головой мотает, – как будто нельзя ему. А когда ребята ушли, он быстро оделся, нацепил коньки и выскочил во двор. Подъехал к горке и захотел с неё скатиться. Только полез на горку – бух носом! Поднялся на ноги и снова – бух! Раз десять падал. Никак на горку взобраться не может. И тогда он придумал посыпать её песочком, чтобы забираться было не скользко.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Схватил он фанерку и покатил к  ящику с песком. Он и стал из ящика песок на горку таскать. Посыпает впереди себя, а сам лезет все выше и выше. Взобрался на самый верх. Оттолкнулся ногой и снова – бух носом! Коньки-то по песку не едут! Полез Котька на четвереньках вниз.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Тут прибежали ребята. Видят – горка песком посыпана. Стали спрашивать у Котьки, не видел ли он, кто горку песком посыпал.  Котька сказал им, что это он сам посыпал, потому что она была скользкая и он не мог взобраться на горку. Ребята рассердились на Котьку за то, что он горку сам не строил, а испортил чужой труд, и велели засыпать горку снегом. Котька стал посыпать горку снегом, а ребята снова водой полили.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Котьке так работать понравилось, что он еще сбоку лопатой ступеньки проделал,  чтоб всем было легко взбираться, а то еще кто-нибудь снова песком посыплет!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9752" y="355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Сколько раз падал Котька?</a:t>
            </a:r>
          </a:p>
        </p:txBody>
      </p:sp>
      <p:pic>
        <p:nvPicPr>
          <p:cNvPr id="4" name="Рисунок 3" descr="L:\Rasskaz_Na_gorke_Nosov_NN_CHitajte_onlajn_s_illyustraciyami-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3730" r="3523" b="6061"/>
          <a:stretch/>
        </p:blipFill>
        <p:spPr bwMode="auto">
          <a:xfrm>
            <a:off x="6689328" y="5111438"/>
            <a:ext cx="2206932" cy="1746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16083E-EB3D-4C9B-A29A-AA40BEDDD7F1}"/>
              </a:ext>
            </a:extLst>
          </p:cNvPr>
          <p:cNvSpPr/>
          <p:nvPr/>
        </p:nvSpPr>
        <p:spPr>
          <a:xfrm>
            <a:off x="6516216" y="2060848"/>
            <a:ext cx="648072" cy="2880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4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92696"/>
            <a:ext cx="89644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Целый день ребята трудились – строили снежную горку во дворе. Сгребали лопатами снег и сваливали его под стенку сарая в кучу. Только к обеду горка была готова. Ребята полили ее водой и побежали домой обедать.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Котька Чижов из шестой квартиры хитрый какой! Он горку не строил. Сидит дома да смотрит в окно, как другие трудятся. Ему ребята кричат, чтоб шел горку строить, а он только руками за окном разводит да головой мотает, – как будто нельзя ему. А когда ребята ушли, он быстро оделся, нацепил коньки и выскочил во двор. Подъехал к горке и захотел с неё скатиться. Только полез на горку – бух носом! Поднялся на ноги и снова – бух! Раз десять падал. Никак на горку взобраться не может. И тогда он придумал посыпать её песочком, чтобы забираться было не скользко.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Схватил он фанерку и покатил к  ящику с песком. Он и стал из ящика песок на горку таскать. Посыпает впереди себя, а сам лезет все выше и выше. Взобрался на самый верх. Оттолкнулся ногой и снова – бух носом! Коньки-то по песку не едут! Полез Котька на четвереньках вниз.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Тут прибежали ребята. Видят – горка песком посыпана. Стали спрашивать у Котьки, не видел ли он, кто горку песком посыпал.  Котька сказал им, что это он сам посыпал, потому что она была скользкая и он не мог взобраться на горку. Ребята рассердились на Котьку за то, что он горку сам не строил, а испортил чужой труд, и велели засыпать горку снегом. Котька стал посыпать горку снегом, а ребята снова водой полили.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Котьке так работать понравилось, что он еще сбоку лопатой ступеньки проделал,  чтоб всем было легко взбираться, а то еще кто-нибудь снова песком посыплет!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776" y="21999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Зачем Котька посыпал горку песком?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DD7E61-9C11-42C9-ABD4-FC71DDD2DCE0}"/>
              </a:ext>
            </a:extLst>
          </p:cNvPr>
          <p:cNvSpPr/>
          <p:nvPr/>
        </p:nvSpPr>
        <p:spPr>
          <a:xfrm>
            <a:off x="3851920" y="2708920"/>
            <a:ext cx="3168352" cy="2880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3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92696"/>
            <a:ext cx="90364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Целый день ребята трудились – строили снежную горку во дворе. Сгребали лопатами снег и сваливали его под стенку сарая в кучу. Только к обеду горка была готова. Ребята полили ее водой и побежали домой обедать.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Котька Чижов из шестой квартиры хитрый какой! Он горку не строил. Сидит дома да смотрит в окно, как другие трудятся. Ему ребята кричат, чтоб шел горку строить, а он только руками за окном разводит да головой мотает, – как будто нельзя ему. А когда ребята ушли, он быстро оделся, нацепил коньки и выскочил во двор. Подъехал к горке и захотел с неё скатиться. Только полез на горку – бух носом! Поднялся на ноги и снова – бух! Раз десять падал. Никак на горку взобраться не может. И тогда он придумал посыпать её песочком, чтобы забираться было не скользко.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Схватил он фанерку и покатил к  ящику с песком. Он и стал из ящика песок на горку таскать. Посыпает впереди себя, а сам лезет все выше и выше. Взобрался на самый верх. Оттолкнулся ногой и снова – бух носом! Коньки-то по песку не едут! Полез Котька на четвереньках вниз.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Тут прибежали ребята. Видят – горка песком посыпана. Стали спрашивать у Котьки, не видел ли он, кто горку песком посыпал.  Котька сказал им, что это он сам посыпал, потому что она была скользкая и он не мог взобраться на горку. Ребята рассердились на Котьку за то, что он горку сам не строил, а испортил чужой труд, и велели засыпать горку снегом. Котька стал посыпать горку снегом, а ребята снова водой полили.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Котьке так работать понравилось, что он еще сбоку лопатой ступеньки проделал,  чтоб всем было легко взбираться, а то еще кто-нибудь снова песком посыплет!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9752" y="2606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Откуда Котька брал песок?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87E238-129F-4963-8FD9-5BF7AD6A5E36}"/>
              </a:ext>
            </a:extLst>
          </p:cNvPr>
          <p:cNvSpPr/>
          <p:nvPr/>
        </p:nvSpPr>
        <p:spPr>
          <a:xfrm>
            <a:off x="5652120" y="2924944"/>
            <a:ext cx="864096" cy="2880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2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69332"/>
            <a:ext cx="9001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Целый день ребята трудились – строили снежную горку во дворе. Сгребали лопатами снег и сваливали его под стенку сарая в кучу. Только к обеду горка была готова. Ребята полили ее водой и побежали домой обедать.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Котька Чижов из шестой квартиры хитрый какой! Он горку не строил. Сидит дома да смотрит в окно, как другие трудятся. Ему ребята кричат, чтоб шел горку строить, а он только руками за окном разводит да головой мотает, – как будто нельзя ему. А когда ребята ушли, он быстро оделся, нацепил коньки и выскочил во двор. Подъехал к горке и захотел с неё скатиться. Только полез на горку – бух носом! Поднялся на ноги и снова – бух! Раз десять падал. Никак на горку взобраться не может. И тогда он придумал посыпать её песочком, чтобы забираться было не скользко.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Схватил он фанерку и покатил к  ящику с песком. Он и стал из ящика песок на горку таскать. Посыпает впереди себя, а сам лезет все выше и выше. Взобрался на самый верх. Оттолкнулся ногой и снова – бух носом! Коньки-то по песку не едут! Полез Котька на четвереньках вниз.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Тут прибежали ребята. Видят – горка песком посыпана. Стали спрашивать у Котьки, не видел ли он, кто горку песком посыпал.  Котька сказал им, что это он сам посыпал, потому что она была скользкая и он не мог взобраться на горку. Ребята рассердились на Котьку за то, что он горку сам не строил, а испортил чужой труд, и велели засыпать горку снегом. Котька стал посыпать горку снегом, а ребята снова водой полили.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Котьке так работать понравилось, что он еще сбоку лопатой ступеньки проделал,  чтоб всем было легко взбираться, а то еще кто-нибудь снова песком посыплет!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9477" y="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Смог ли Котька скатиться с горки?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39249"/>
            <a:ext cx="1800200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9463178-EF6F-45F4-BAA7-1D060351660C}"/>
              </a:ext>
            </a:extLst>
          </p:cNvPr>
          <p:cNvSpPr/>
          <p:nvPr/>
        </p:nvSpPr>
        <p:spPr>
          <a:xfrm>
            <a:off x="2099987" y="3068960"/>
            <a:ext cx="2472013" cy="36004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8548"/>
            <a:ext cx="90364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Целый день ребята трудились – строили снежную горку во дворе. Сгребали лопатами снег и сваливали его под стенку сарая в кучу. Только к обеду горка была готова. Ребята полили ее водой и побежали домой обедать.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Котька Чижов из шестой квартиры хитрый какой! Он горку не строил. Сидит дома да смотрит в окно, как другие трудятся. Ему ребята кричат, чтоб шел горку строить, а он только руками за окном разводит да головой мотает, – как будто нельзя ему. А когда ребята ушли, он быстро оделся, нацепил коньки и выскочил во двор. Подъехал к горке и захотел с неё скатиться. Только полез на горку – бух носом! Поднялся на ноги и снова – бух! Раз десять падал. Никак на горку взобраться не может. И тогда он придумал посыпать её песочком, чтобы забираться было не скользко.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Схватил он фанерку и покатил к  ящику с песком. Он и стал из ящика песок на горку таскать. Посыпает впереди себя, а сам лезет все выше и выше. Взобрался на самый верх. Оттолкнулся ногой и снова – бух носом! Коньки-то по песку не едут! Полез Котька на четвереньках вниз.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Тут прибежали ребята. Видят – горка песком посыпана. Стали спрашивать у Котьки, не видел ли он, кто горку песком посыпал.  Котька сказал им, что это он сам посыпал, потому что она была скользкая и он не мог взобраться на горку. Ребята рассердились на Котьку за то, что он горку сам не строил, а испортил чужой труд, и велели засыпать горку снегом. Котька стал посыпать горку снегом, а ребята снова водой полили.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Котьке так работать понравилось, что он еще сбоку лопатой ступеньки проделал,  чтоб всем было легко взбираться, а то еще кто-нибудь снова песком посыплет!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2597" y="9330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 чём спросили ребята Котьку?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05" y="4940525"/>
            <a:ext cx="2102222" cy="19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A30D73-865E-4C62-903C-DF2D2BDD17D2}"/>
              </a:ext>
            </a:extLst>
          </p:cNvPr>
          <p:cNvSpPr/>
          <p:nvPr/>
        </p:nvSpPr>
        <p:spPr>
          <a:xfrm>
            <a:off x="467544" y="3717032"/>
            <a:ext cx="2376264" cy="2880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1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20688"/>
            <a:ext cx="89289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Целый день ребята трудились – строили снежную горку во дворе. Сгребали лопатами снег и сваливали его под стенку сарая в кучу. Только к обеду горка была готова. Ребята полили ее водой и побежали домой обедать.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Котька Чижов из шестой квартиры хитрый какой! Он горку не строил. Сидит дома да смотрит в окно, как другие трудятся. Ему ребята кричат, чтоб шел горку строить, а он только руками за окном разводит да головой мотает, – как будто нельзя ему. А когда ребята ушли, он быстро оделся, нацепил коньки и выскочил во двор. Подъехал к горке и захотел с неё скатиться. Только полез на горку – бух носом! Поднялся на ноги и снова – бух! Раз десять падал. Никак на горку взобраться не может. И тогда он придумал посыпать её песочком, чтобы забираться было не скользко.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Схватил он фанерку и покатил к  ящику с песком. Он и стал из ящика песок на горку таскать. Посыпает впереди себя, а сам лезет все выше и выше. Взобрался на самый верх. Оттолкнулся ногой и снова – бух носом! Коньки-то по песку не едут! Полез Котька на четвереньках вниз.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Тут прибежали ребята. Видят – горка песком посыпана. Стали спрашивать у Котьки, не видел ли он, кто горку песком посыпал.  Котька сказал им, что это он сам посыпал, потому что она была скользкая и он не мог взобраться на горку. Ребята рассердились на Котьку за то, что он горку сам не строил, а испортил чужой труд, и велели засыпать горку снегом. Котька стал посыпать горку снегом, а ребята снова водой полили.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Котьке так работать понравилось, что он еще сбоку лопатой ступеньки проделал,  чтоб всем было легко взбираться, а то еще кто-нибудь снова песком посыплет!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11663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что рассердились ребята на Котьку?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170732-282D-45FF-93E2-5FF98DD36E33}"/>
              </a:ext>
            </a:extLst>
          </p:cNvPr>
          <p:cNvSpPr/>
          <p:nvPr/>
        </p:nvSpPr>
        <p:spPr>
          <a:xfrm>
            <a:off x="7524328" y="4077072"/>
            <a:ext cx="1440160" cy="2880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8F4B89-92BF-4044-B310-5C66663E2F91}"/>
              </a:ext>
            </a:extLst>
          </p:cNvPr>
          <p:cNvSpPr/>
          <p:nvPr/>
        </p:nvSpPr>
        <p:spPr>
          <a:xfrm>
            <a:off x="179512" y="4293096"/>
            <a:ext cx="2808312" cy="36004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3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11895"/>
            <a:ext cx="88569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Целый день ребята трудились – строили снежную горку во дворе. Сгребали лопатами снег и сваливали его под стенку сарая в кучу. Только к обеду горка была готова. Ребята полили ее водой и побежали домой обедать.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Котька Чижов из шестой квартиры хитрый какой! Он горку не строил. Сидит дома да смотрит в окно, как другие трудятся. Ему ребята кричат, чтоб шел горку строить, а он только руками за окном разводит да головой мотает, – как будто нельзя ему. А когда ребята ушли, он быстро оделся, нацепил коньки и выскочил во двор. Подъехал к горке и захотел с неё скатиться. Только полез на горку – бух носом! Поднялся на ноги и снова – бух! Раз десять падал. Никак на горку взобраться не может. И тогда он придумал посыпать её песочком, чтобы забираться было не скользко.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Схватил он фанерку и покатил к  ящику с песком. Он и стал из ящика песок на горку таскать. Посыпает впереди себя, а сам лезет все выше и выше. Взобрался на самый верх. Оттолкнулся ногой и снова – бух носом! Коньки-то по песку не едут! Полез Котька на четвереньках вниз.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Тут прибежали ребята. Видят – горка песком посыпана. Стали спрашивать у Котьки, не видел ли он, кто горку песком посыпал.  Котька сказал им, что это он сам посыпал, потому что она была скользкая и он не мог взобраться на горку. Ребята рассердились на Котьку за то, что он горку сам не строил, а испортил чужой труд, и велели засыпать горку снегом. Котька стал посыпать горку снегом, а ребята снова водой полили.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Котьке так работать понравилось, что он еще сбоку лопатой ступеньки проделал,  чтоб всем было легко взбираться, а то еще кто-нибудь снова песком посыплет!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7744" y="4256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ребята велели сделать Котьке?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99136"/>
            <a:ext cx="2068616" cy="194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281D65-2FCF-46CC-AD41-677D38EB4544}"/>
              </a:ext>
            </a:extLst>
          </p:cNvPr>
          <p:cNvSpPr/>
          <p:nvPr/>
        </p:nvSpPr>
        <p:spPr>
          <a:xfrm>
            <a:off x="3851920" y="4077072"/>
            <a:ext cx="2016224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26" y="376985"/>
            <a:ext cx="90364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Целый день ребята трудились – строили снежную горку во дворе. Сгребали лопатами снег и сваливали его под стенку сарая в кучу. Только к обеду горка была готова. Ребята полили ее водой и побежали домой обедать.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Котька Чижов из шестой квартиры хитрый какой! Он горку не строил. Сидит дома да смотрит в окно, как другие трудятся. Ему ребята кричат, чтоб шел горку строить, а он только руками за окном разводит да головой мотает, – как будто нельзя ему. А когда ребята ушли, он быстро оделся, нацепил коньки и выскочил во двор. Подъехал к горке и захотел с неё скатиться. Только полез на горку – бух носом! Поднялся на ноги и снова – бух! Раз десять падал. Никак на горку взобраться не может. И тогда он придумал посыпать её песочком, чтобы забираться было не скользко.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Схватил он фанерку и покатил к  ящику с песком. Он и стал из ящика песок на горку таскать. Посыпает впереди себя, а сам лезет все выше и выше. Взобрался на самый верх. Оттолкнулся ногой и снова – бух носом! Коньки-то по песку не едут! Полез Котька на четвереньках вниз.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Тут прибежали ребята. Видят – горка песком посыпана. Стали спрашивать у Котьки, не видел ли он, кто горку песком посыпал.  Котька сказал им, что это он сам посыпал, потому что она была скользкая и он не мог взобраться на горку. Ребята рассердились на Котьку за то, что он горку сам не строил, а испортил чужой труд, и велели засыпать горку снегом. Котька стал посыпать горку снегом, а ребята снова водой полили.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Котьке так работать понравилось, что он еще сбоку лопатой ступеньки проделал,  чтоб всем было легко взбираться, а то еще кто-нибудь снова песком посыплет!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7744" y="7653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приделал Котька к горке?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69160"/>
            <a:ext cx="1804097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7DB794-F7AC-4AED-A24B-7F1AD9ED4330}"/>
              </a:ext>
            </a:extLst>
          </p:cNvPr>
          <p:cNvSpPr/>
          <p:nvPr/>
        </p:nvSpPr>
        <p:spPr>
          <a:xfrm>
            <a:off x="5868144" y="4581128"/>
            <a:ext cx="1008112" cy="2880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1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00E04E-3596-4529-B733-E720BEA9ED31}"/>
              </a:ext>
            </a:extLst>
          </p:cNvPr>
          <p:cNvSpPr txBox="1"/>
          <p:nvPr/>
        </p:nvSpPr>
        <p:spPr>
          <a:xfrm>
            <a:off x="827584" y="620688"/>
            <a:ext cx="73448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к викторине: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Отвечая на вопрос, нажимайте на нужную строчку с выбранным ответом. Если ответ верный, то нажмите на фиолетовую стрелку для перехода к следующему вопросу. Если совершили ошибку, то нажмите на кнопку возврата к вопросу.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131F74-7250-449E-A347-DCB8F291C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797152"/>
            <a:ext cx="1322947" cy="816935"/>
          </a:xfrm>
          <a:prstGeom prst="rect">
            <a:avLst/>
          </a:prstGeom>
        </p:spPr>
      </p:pic>
      <p:sp>
        <p:nvSpPr>
          <p:cNvPr id="11" name="Управляющая кнопка: &quot;Вперед&quot; или &quot;Следующий&quot;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B72769D-77F7-460C-89A4-E815BA44CD74}"/>
              </a:ext>
            </a:extLst>
          </p:cNvPr>
          <p:cNvSpPr/>
          <p:nvPr/>
        </p:nvSpPr>
        <p:spPr>
          <a:xfrm>
            <a:off x="1331640" y="3573016"/>
            <a:ext cx="1224136" cy="792088"/>
          </a:xfrm>
          <a:prstGeom prst="actionButtonForwardNex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767B7-0533-4FCE-9DD7-4CAD8255562D}"/>
              </a:ext>
            </a:extLst>
          </p:cNvPr>
          <p:cNvSpPr txBox="1"/>
          <p:nvPr/>
        </p:nvSpPr>
        <p:spPr>
          <a:xfrm>
            <a:off x="3059832" y="501317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к вопросу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976525-F369-4307-9D91-1008B7E26100}"/>
              </a:ext>
            </a:extLst>
          </p:cNvPr>
          <p:cNvSpPr txBox="1"/>
          <p:nvPr/>
        </p:nvSpPr>
        <p:spPr>
          <a:xfrm>
            <a:off x="2987824" y="371703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к следующему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248960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3540821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Во дворе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На улице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Около школы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1059"/>
            <a:ext cx="298729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317A25-845B-461D-89F9-025D051343A2}"/>
              </a:ext>
            </a:extLst>
          </p:cNvPr>
          <p:cNvSpPr txBox="1"/>
          <p:nvPr/>
        </p:nvSpPr>
        <p:spPr>
          <a:xfrm>
            <a:off x="251520" y="2060848"/>
            <a:ext cx="532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Где строили горку ребята?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4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35292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текст. Затем ответьте на вопросы.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нажмите на вопрос, чтобы появился ответ.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интерактивное сопровождение урока, основными задачами которого являются: научить учеников работать с текстом, отвечать на вопросы и составлять по ним рассказ.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даны три вида работы: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вопросно-ответная с опорой на напечатанный текст и иллюстрации;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по плану.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299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EDE55-CFF4-45D6-A0B0-22C8472ADC41}"/>
              </a:ext>
            </a:extLst>
          </p:cNvPr>
          <p:cNvSpPr txBox="1"/>
          <p:nvPr/>
        </p:nvSpPr>
        <p:spPr>
          <a:xfrm>
            <a:off x="1259632" y="134076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Неверно. Подумай ещё!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45EC3B-E6EB-472A-BF2D-0780A0202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46" y="2636912"/>
            <a:ext cx="2444708" cy="2743438"/>
          </a:xfrm>
          <a:prstGeom prst="rect">
            <a:avLst/>
          </a:prstGeom>
        </p:spPr>
      </p:pic>
      <p:sp>
        <p:nvSpPr>
          <p:cNvPr id="4" name="Управляющая кнопка: возврат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8E5F956-E17C-4F64-9747-58E80FBEF9A2}"/>
              </a:ext>
            </a:extLst>
          </p:cNvPr>
          <p:cNvSpPr/>
          <p:nvPr/>
        </p:nvSpPr>
        <p:spPr>
          <a:xfrm>
            <a:off x="7524328" y="5661248"/>
            <a:ext cx="1296144" cy="792088"/>
          </a:xfrm>
          <a:prstGeom prst="actionButtonRetur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2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2B8F90-E3FD-4CD4-9D09-ED06940C8F43}"/>
              </a:ext>
            </a:extLst>
          </p:cNvPr>
          <p:cNvSpPr txBox="1"/>
          <p:nvPr/>
        </p:nvSpPr>
        <p:spPr>
          <a:xfrm>
            <a:off x="179512" y="836712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ребята трудились – строили снежную горку во дворе.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AB281E-66CB-4EFD-97C1-DFA54E6CC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384" y="3428999"/>
            <a:ext cx="3061478" cy="2571163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  <a:extLst>
              <a:ext uri="{FF2B5EF4-FFF2-40B4-BE49-F238E27FC236}">
                <a16:creationId xmlns:a16="http://schemas.microsoft.com/office/drawing/2014/main" id="{3547B969-7E74-4E14-AC06-04D6FFED9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733256"/>
            <a:ext cx="124978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8072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Когда Котька вышел на улицу?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1916832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Когда ребята строили горку.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Когда дети ушли обедать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Когда наступил вечер.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64370"/>
            <a:ext cx="3024336" cy="325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EDE55-CFF4-45D6-A0B0-22C8472ADC41}"/>
              </a:ext>
            </a:extLst>
          </p:cNvPr>
          <p:cNvSpPr txBox="1"/>
          <p:nvPr/>
        </p:nvSpPr>
        <p:spPr>
          <a:xfrm>
            <a:off x="1187624" y="141277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Неверно. Подумай ещё!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59FDE4-C9CA-460B-BEF7-5BEBB27ED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714517"/>
            <a:ext cx="2443163" cy="2743200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  <a:extLst>
              <a:ext uri="{FF2B5EF4-FFF2-40B4-BE49-F238E27FC236}">
                <a16:creationId xmlns:a16="http://schemas.microsoft.com/office/drawing/2014/main" id="{47502B4F-D64B-4687-B1F7-BEEC79B9D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5589240"/>
            <a:ext cx="132294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914243-277B-418B-8AFC-DFB16B96ED8D}"/>
              </a:ext>
            </a:extLst>
          </p:cNvPr>
          <p:cNvSpPr txBox="1"/>
          <p:nvPr/>
        </p:nvSpPr>
        <p:spPr>
          <a:xfrm>
            <a:off x="683568" y="980728"/>
            <a:ext cx="532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Когда дети ушли обедать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FD234E-7D07-4D69-9C87-07193D20C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975899"/>
            <a:ext cx="2833868" cy="2378914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9120D7-218F-4A95-98C5-746B238FF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661248"/>
            <a:ext cx="124978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3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Почему Котька посыпал горку песком?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799898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Потому что хотел её испортить.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Потому что не мог не неё взобраться.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Потому что хотел убрать песок из ящика.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5F4E56-7ABA-4B23-9397-95900CAA17E7}"/>
              </a:ext>
            </a:extLst>
          </p:cNvPr>
          <p:cNvSpPr txBox="1"/>
          <p:nvPr/>
        </p:nvSpPr>
        <p:spPr>
          <a:xfrm>
            <a:off x="1835696" y="1268760"/>
            <a:ext cx="4968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Неверно. Подумай ещё!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A204C7-3293-497B-9675-5447227C9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492896"/>
            <a:ext cx="2444708" cy="2743438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  <a:extLst>
              <a:ext uri="{FF2B5EF4-FFF2-40B4-BE49-F238E27FC236}">
                <a16:creationId xmlns:a16="http://schemas.microsoft.com/office/drawing/2014/main" id="{5EEB7BB8-0172-43A1-9493-AC0BA966B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5589240"/>
            <a:ext cx="132294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7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CF6BF-D7FE-4196-BE60-C93BA6C2A949}"/>
              </a:ext>
            </a:extLst>
          </p:cNvPr>
          <p:cNvSpPr txBox="1"/>
          <p:nvPr/>
        </p:nvSpPr>
        <p:spPr>
          <a:xfrm>
            <a:off x="1022564" y="1556791"/>
            <a:ext cx="67177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Потому что не мог не неё взобраться.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4EE6CF-1EF7-4B28-AA79-B714576E7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972" y="3212976"/>
            <a:ext cx="3036965" cy="2549406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EF4E41-5A3D-426F-B8E2-731FF5280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762382"/>
            <a:ext cx="124978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4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76470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Где он брал песок?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1844824"/>
            <a:ext cx="4464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 песочнице.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В ящике. 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Около школы.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A707DE-94CE-48E9-8740-90E7379FA262}"/>
              </a:ext>
            </a:extLst>
          </p:cNvPr>
          <p:cNvSpPr txBox="1"/>
          <p:nvPr/>
        </p:nvSpPr>
        <p:spPr>
          <a:xfrm>
            <a:off x="1475656" y="908720"/>
            <a:ext cx="6264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Неверно. Подумай ещё!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C70413-DCA3-48C1-8734-DF1628F9E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344069"/>
            <a:ext cx="2444708" cy="2743438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  <a:extLst>
              <a:ext uri="{FF2B5EF4-FFF2-40B4-BE49-F238E27FC236}">
                <a16:creationId xmlns:a16="http://schemas.microsoft.com/office/drawing/2014/main" id="{CF1029E5-7622-464D-9EA7-8C3752931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5805264"/>
            <a:ext cx="132294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горке. Н. Носов.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Целый день ребята трудились – строили снежную горку во дворе. Сгребали лопатами снег и сваливали его под стенку сарая в кучу. Только к обеду горка была готова. Ребята полили ее водой и побежали домой обедать.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Котька Чижов из шестой квартиры хитрый какой! Он горку не строил. Сидит дома да смотрит в окно, как другие трудятся. Ему ребята кричат, чтоб шел горку строить, а он только руками за окном разводит да головой мотает, – как будто нельзя ему. А когда ребята ушли, он быстро оделся, нацепил коньки и выскочил во двор. Подъехал к горке и захотел с неё скатиться. Только полез на горку – бух носом! Поднялся на ноги и снова – бух! Раз десять падал. Никак на горку взобраться не может. И тогда он придумал посыпать её песочком, чтобы забираться было не скользко.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Схватил он фанерку и покатил к  ящику с песком. Он и стал из ящика песок на горку таскать. Посыпает впереди себя, а сам лезет все выше и выше. Взобрался на самый верх. Оттолкнулся ногой и снова – бух носом! Коньки-то по песку не едут! Полез Котька на четвереньках вниз.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Тут прибежали ребята. Видят – горка песком посыпана. Стали спрашивать у Котьки, не видел ли он, кто горку песком посыпал.  Котька сказал им, что это он сам посыпал, потому что она была скользкая и он не мог взобраться на горку. Ребята рассердились на Котьку за то, что он горку сам не строил, а испортил чужой труд, и велели засыпать горку снегом. Котька стал посыпать горку снегом, а ребята снова водой полили.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А Котьке так работать понравилось, что он еще сбоку лопатой ступеньки проделал,  чтоб всем было легко взбираться, а то еще кто-нибудь снова песком посыплет!</a:t>
            </a:r>
          </a:p>
        </p:txBody>
      </p:sp>
    </p:spTree>
    <p:extLst>
      <p:ext uri="{BB962C8B-B14F-4D97-AF65-F5344CB8AC3E}">
        <p14:creationId xmlns:p14="http://schemas.microsoft.com/office/powerpoint/2010/main" val="3895918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5BB2F-0BC7-4A4C-8692-979F97807240}"/>
              </a:ext>
            </a:extLst>
          </p:cNvPr>
          <p:cNvSpPr txBox="1"/>
          <p:nvPr/>
        </p:nvSpPr>
        <p:spPr>
          <a:xfrm>
            <a:off x="539552" y="1196752"/>
            <a:ext cx="4824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ящике. 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D02A95-8F37-451E-A88E-289B56239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864" y="2852936"/>
            <a:ext cx="2723009" cy="2285853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9C0663-5B32-4A3B-9F03-08758CE95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733256"/>
            <a:ext cx="124978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02491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Смог ли Котька скатиться с горки?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988840"/>
            <a:ext cx="5584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Он ловко скатился вниз.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Коньки по песку не едут.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Он спустился вниз на четвереньках.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2996952"/>
            <a:ext cx="281622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79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  <a:extLst>
              <a:ext uri="{FF2B5EF4-FFF2-40B4-BE49-F238E27FC236}">
                <a16:creationId xmlns:a16="http://schemas.microsoft.com/office/drawing/2014/main" id="{E106186F-45F7-4EAF-9054-A31DCA95FB25}"/>
              </a:ext>
            </a:extLst>
          </p:cNvPr>
          <p:cNvSpPr txBox="1"/>
          <p:nvPr/>
        </p:nvSpPr>
        <p:spPr>
          <a:xfrm>
            <a:off x="1763688" y="1196752"/>
            <a:ext cx="5112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Неверно. Подумай ещё!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6DECEF-04A9-43D3-8D53-881F52A05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564904"/>
            <a:ext cx="2444708" cy="27434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1C702E-B06F-427A-A110-060F1307C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5733256"/>
            <a:ext cx="132294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0D2B7-2C3F-48E1-8140-C4F7A7B058A9}"/>
              </a:ext>
            </a:extLst>
          </p:cNvPr>
          <p:cNvSpPr txBox="1"/>
          <p:nvPr/>
        </p:nvSpPr>
        <p:spPr>
          <a:xfrm>
            <a:off x="1403648" y="1340768"/>
            <a:ext cx="532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Коньки по песку не едут.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CB494D-197C-4423-8CBB-E46F09E06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489930"/>
            <a:ext cx="2776860" cy="2331058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ABF88F-AE10-4484-91A8-AF39F8755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589240"/>
            <a:ext cx="124978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 что рассердились ребята на Котьку?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2132856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Он разрушил горку.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Он посыпал горку песком, она стала нескользкой.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Он не помогал им строить горку.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39D910-72E8-408E-A0E9-8113DA6FA354}"/>
              </a:ext>
            </a:extLst>
          </p:cNvPr>
          <p:cNvSpPr txBox="1"/>
          <p:nvPr/>
        </p:nvSpPr>
        <p:spPr>
          <a:xfrm>
            <a:off x="1403648" y="1047139"/>
            <a:ext cx="5040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Неверно. Подумай ещё!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137AE8-A9DE-490F-B0EF-9D386A71D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420888"/>
            <a:ext cx="2444708" cy="2743438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  <a:extLst>
              <a:ext uri="{FF2B5EF4-FFF2-40B4-BE49-F238E27FC236}">
                <a16:creationId xmlns:a16="http://schemas.microsoft.com/office/drawing/2014/main" id="{D4386E1D-7740-469A-A9B9-4735977E6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5805264"/>
            <a:ext cx="132294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906BAD-CDAC-4A46-A9AD-335C3AB2728A}"/>
              </a:ext>
            </a:extLst>
          </p:cNvPr>
          <p:cNvSpPr txBox="1"/>
          <p:nvPr/>
        </p:nvSpPr>
        <p:spPr>
          <a:xfrm>
            <a:off x="161764" y="1412776"/>
            <a:ext cx="8820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Он посыпал горку песком, она стала нескользкой.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7EEA69-3F2A-4859-A7C7-7CF58FB6E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453926"/>
            <a:ext cx="2691080" cy="2259050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080A3E-4966-4EB6-8B74-B290EBE62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721525"/>
            <a:ext cx="124978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7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 сделал Котька после того, как горка была восстановлена?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2533346"/>
            <a:ext cx="5004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Он построил ещё одну горку.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Он приделал к горке ступеньки.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Он снова посыпал её песком.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2594520" cy="352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8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AF1DBD-8DEC-465C-AEAF-FC142D457DE6}"/>
              </a:ext>
            </a:extLst>
          </p:cNvPr>
          <p:cNvSpPr txBox="1"/>
          <p:nvPr/>
        </p:nvSpPr>
        <p:spPr>
          <a:xfrm>
            <a:off x="1331640" y="1268760"/>
            <a:ext cx="4680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Неверно. Подумай ещё!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3584AA-5FD4-4763-ACC9-051BB6454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546" y="2564904"/>
            <a:ext cx="2444708" cy="2743438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  <a:extLst>
              <a:ext uri="{FF2B5EF4-FFF2-40B4-BE49-F238E27FC236}">
                <a16:creationId xmlns:a16="http://schemas.microsoft.com/office/drawing/2014/main" id="{2427C0C8-938D-4DBB-BF2C-CE96CA929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5805264"/>
            <a:ext cx="132294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F1F2A-0E24-4084-B418-6BAD5EB817C3}"/>
              </a:ext>
            </a:extLst>
          </p:cNvPr>
          <p:cNvSpPr txBox="1"/>
          <p:nvPr/>
        </p:nvSpPr>
        <p:spPr>
          <a:xfrm>
            <a:off x="1043608" y="1196752"/>
            <a:ext cx="6120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Он приделал к горке ступеньки.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9AA1DE-A501-4FB3-8BCD-2EE312F1C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330190"/>
            <a:ext cx="2776860" cy="2331058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8D0071-9A3F-4548-B01B-30A8E5F36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14" y="5661248"/>
            <a:ext cx="124978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631" y="404664"/>
            <a:ext cx="89289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Целый день ребята трудились – строили снежную горку во дворе. Сгребали лопатами снег и сваливали его под стенку сарая в кучу. Только к обеду горка была готова. Ребята полили ее водой и побежали домой обедать.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Котька Чижов из шестой квартиры хитрый какой! Он горку не строил. Сидит дома да смотрит в окно, как другие трудятся. Ему ребята кричат, чтоб шел горку строить, а он только руками за окном разводит да головой мотает, – как будто нельзя ему. А когда ребята ушли, он быстро оделся, нацепил коньки и выскочил во двор. Подъехал к горке и захотел с неё скатиться. Только полез на горку – бух носом! Поднялся на ноги и снова – бух! Раз десять падал. Никак на горку взобраться не может. И тогда он придумал посыпать её песочком, чтобы забираться было не скользко.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Схватил он фанерку и покатил к  ящику с песком. Он и стал из ящика песок на горку таскать. Посыпает впереди себя, а сам лезет все выше и выше. Взобрался на самый верх. Оттолкнулся ногой и снова – бух носом! Коньки-то по песку не едут! Полез Котька на четвереньках вниз.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Тут прибежали ребята. Видят – горка песком посыпана. Стали спрашивать у Котьки, не видел ли он, кто горку песком посыпал.  Котька сказал им, что это он сам посыпал, потому что она была скользкая и он не мог взобраться на горку. Ребята рассердились на Котьку за то, что он горку сам не строил, а испортил чужой труд, и велели засыпать горку снегом. Котька стал посыпать горку снегом, а ребята снова водой полили.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Котьке так работать понравилось, что он еще сбоку лопатой ступеньки проделал,  чтоб всем было легко взбираться, а то еще кто-нибудь снова песком посыплет!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14799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строили ребята во дворе?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98" y="4869160"/>
            <a:ext cx="1682178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517322"/>
            <a:ext cx="1368152" cy="24738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06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Рассказ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Расставьте пункты плана в правильной последовательности. Вспомните и перескажите эту историю.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7944" y="398095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Котька выходит на улицу.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7944" y="202465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Мальчик посыпает горку песком.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80768" y="3071623"/>
            <a:ext cx="2831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Ребята строят горку.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9799" y="490776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вместе восстанавливают горку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55001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5023" y="281054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5023" y="407707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5023" y="522920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298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7 0.01018 C -0.01962 0.01226 -0.02535 0.01041 -0.0316 0.00879 C -0.03941 0.00277 -0.04826 0.00069 -0.05677 -0.00324 C -0.06875 -0.00879 -0.08021 -0.0155 -0.09219 -0.02082 C -0.09861 -0.0236 -0.10382 -0.02707 -0.10955 -0.03146 C -0.11267 -0.03401 -0.11944 -0.03956 -0.11944 -0.03933 C -0.12257 -0.04534 -0.12673 -0.04997 -0.1316 -0.05298 C -0.13576 -0.06477 -0.13073 -0.05298 -0.13663 -0.06107 C -0.13941 -0.065 -0.14166 -0.07056 -0.14462 -0.07449 C -0.15 -0.08166 -0.15781 -0.08605 -0.16389 -0.09207 C -0.17031 -0.09855 -0.17604 -0.1078 -0.18403 -0.11081 C -0.19305 -0.11983 -0.2026 -0.12677 -0.21232 -0.13371 C -0.22569 -0.14342 -0.23732 -0.15152 -0.25278 -0.15406 C -0.26476 -0.15869 -0.27309 -0.16632 -0.28611 -0.16887 C -0.28941 -0.17025 -0.28802 -0.17002 -0.2901 -0.17002 " pathEditMode="relative" rAng="0" ptsTypes="fffffff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-89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9385E-6 C -0.01684 -0.00185 -0.03056 -0.00624 -0.04653 -0.01064 C -0.05365 -0.01734 -0.05504 -0.01596 -0.06528 -0.01734 C -0.06858 -0.01873 -0.07257 -0.01873 -0.07587 -0.02058 C -0.0776 -0.02174 -0.07934 -0.02428 -0.08108 -0.02567 C -0.08594 -0.02891 -0.09236 -0.03076 -0.09688 -0.03238 C -0.10573 -0.0377 -0.11476 -0.03793 -0.12361 -0.04233 C -0.13385 -0.04672 -0.14358 -0.05389 -0.15399 -0.05713 C -0.16129 -0.06199 -0.16927 -0.06453 -0.17691 -0.06708 C -0.1882 -0.07679 -0.20208 -0.08697 -0.21406 -0.09067 C -0.21806 -0.09183 -0.22587 -0.09368 -0.22587 -0.09345 C -0.23785 -0.10155 -0.24931 -0.1027 -0.26198 -0.10363 C -0.26806 -0.10687 -0.27396 -0.10872 -0.27986 -0.11242 C -0.28629 -0.12445 -0.28125 -0.11704 -0.29913 -0.11704 " pathEditMode="relative" rAng="0" ptsTypes="fffffffffffff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6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0435E-6 C -0.01371 0.00277 -0.02482 0.01573 -0.0368 0.02637 C -0.04184 0.03099 -0.04792 0.03423 -0.05312 0.03886 C -0.05989 0.0451 -0.05243 0.03886 -0.05937 0.04672 C -0.06337 0.05135 -0.06771 0.05135 -0.07239 0.05505 C -0.07621 0.05736 -0.08003 0.06106 -0.08385 0.06268 C -0.08993 0.07171 -0.09722 0.0798 -0.10399 0.08558 C -0.10555 0.08697 -0.10781 0.0872 -0.10955 0.08859 C -0.11649 0.09484 -0.12257 0.1027 -0.13021 0.10571 C -0.13403 0.11126 -0.13819 0.11566 -0.14253 0.11728 C -0.14965 0.12491 -0.14635 0.12236 -0.15173 0.12514 C -0.15677 0.13185 -0.16267 0.13486 -0.16719 0.1411 C -0.17101 0.14619 -0.17257 0.14989 -0.17656 0.15267 C -0.18646 0.1684 -0.19861 0.18459 -0.21042 0.19407 C -0.21667 0.19893 -0.22413 0.20286 -0.22969 0.20888 C -0.23298 0.21189 -0.23594 0.21582 -0.23958 0.21813 C -0.24219 0.22322 -0.24444 0.226 -0.24739 0.22785 C -0.25017 0.23317 -0.25312 0.23918 -0.2559 0.24358 C -0.25746 0.24658 -0.26042 0.25052 -0.26042 0.25075 C -0.26319 0.25792 -0.26701 0.26301 -0.27135 0.26578 C -0.27621 0.27666 -0.2875 0.28336 -0.29444 0.28706 C -0.29618 0.29169 -0.29826 0.29609 -0.30017 0.30141 C -0.30104 0.31043 -0.30503 0.32315 -0.30903 0.32893 C -0.31146 0.33194 -0.31406 0.33263 -0.31476 0.33911 " pathEditMode="relative" rAng="0" ptsTypes="fffffffffffffffffffffff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6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3442E-6 C -0.00329 0.00254 -0.00538 0.00855 -0.00937 0.01064 C -0.01788 0.01526 -0.02708 0.01734 -0.03559 0.02151 C -0.04878 0.02799 -0.06128 0.03307 -0.07691 0.03469 C -0.0842 0.03701 -0.0934 0.03724 -0.1 0.04071 C -0.10451 0.04302 -0.11024 0.04464 -0.11579 0.04672 C -0.12013 0.04788 -0.12534 0.0495 -0.13038 0.05089 C -0.13281 0.05135 -0.13784 0.05204 -0.13784 0.05251 C -0.15225 0.05852 -0.16892 0.06384 -0.18559 0.06546 C -0.18993 0.06685 -0.19444 0.06847 -0.19843 0.06916 C -0.20121 0.07009 -0.20677 0.07078 -0.20677 0.07124 C -0.21354 0.07332 -0.22135 0.07448 -0.22899 0.07494 C -0.23507 0.07703 -0.24097 0.07726 -0.24757 0.07795 C -0.25486 0.08096 -0.2625 0.08211 -0.27066 0.08304 C -0.27465 0.0842 -0.27899 0.08443 -0.28333 0.08489 C -0.29253 0.08952 -0.30607 0.08882 -0.31545 0.08952 C -0.32066 0.08975 -0.32586 0.09021 -0.33003 0.09137 C -0.32934 0.09437 -0.32951 0.09299 -0.32951 0.09715 " pathEditMode="relative" rAng="0" ptsTypes="fffffffffffffffff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4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6510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Целый день ребята трудились – строили снежную горку во дворе. Сгребали лопатами снег и сваливали его под стенку сарая в кучу. Только к обеду горка была готова. Ребята полили ее водой и побежали домой обедать.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Котька Чижов из шестой квартиры хитрый какой! Он горку не строил. Сидит дома да смотрит в окно, как другие трудятся. Ему ребята кричат, чтоб шел горку строить, а он только руками за окном разводит да головой мотает, – как будто нельзя ему. А когда ребята ушли, он быстро оделся, нацепил коньки и выскочил во двор. Подъехал к горке и захотел с неё скатиться. Только полез на горку – бух носом! Поднялся на ноги и снова – бух! Раз десять падал. Никак на горку взобраться не может. И тогда он придумал посыпать её песочком, чтобы забираться было не скользко.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Схватил он фанерку и покатил к  ящику с песком. Он и стал из ящика песок на горку таскать. Посыпает впереди себя, а сам лезет все выше и выше. Взобрался на самый верх. Оттолкнулся ногой и снова – бух носом! Коньки-то по песку не едут! Полез Котька на четвереньках вниз.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Тут прибежали ребята. Видят – горка песком посыпана. Стали спрашивать у Котьки, не видел ли он, кто горку песком посыпал.  Котька сказал им, что это он сам посыпал, потому что она была скользкая и он не мог взобраться на горку. Ребята рассердились на Котьку за то, что он горку сам не строил, а испортил чужой труд, и велели засыпать горку снегом. Котька стал посыпать горку снегом, а ребята снова водой полили.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Котьке так работать понравилось, что он еще сбоку лопатой ступеньки проделал,  чтоб всем было легко взбираться, а то еще кто-нибудь снова песком посыплет!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8" y="3717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Когда горка была готова?</a:t>
            </a:r>
          </a:p>
        </p:txBody>
      </p:sp>
      <p:pic>
        <p:nvPicPr>
          <p:cNvPr id="5" name="Рисунок 4" descr="L:\Rasskaz_Na_gorke_Nosov_NN_CHitajte_onlajn_s_illyustraciyami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22" y="4869161"/>
            <a:ext cx="1847630" cy="19888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103948" y="692696"/>
            <a:ext cx="720080" cy="2880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Целый день ребята трудились – строили снежную горку во дворе. Сгребали лопатами снег и сваливали его под стенку сарая в кучу. Только к обеду горка была готова. Ребята полили ее водой и побежали домой обедать.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Котька Чижов из шестой квартиры хитрый какой! Он горку не строил. Сидит дома да смотрит в окно, как другие трудятся. Ему ребята кричат, чтоб шел горку строить, а он только руками за окном разводит да головой мотает, – как будто нельзя ему. А когда ребята ушли, он быстро оделся, нацепил коньки и выскочил во двор. Подъехал к горке и захотел с неё скатиться. Только полез на горку – бух носом! Поднялся на ноги и снова – бух! Раз десять падал. Никак на горку взобраться не может. И тогда он придумал посыпать её песочком, чтобы забираться было не скользко.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Схватил он фанерку и покатил к  ящику с песком. Он и стал из ящика песок на горку таскать. Посыпает впереди себя, а сам лезет все выше и выше. Взобрался на самый верх. Оттолкнулся ногой и снова – бух носом! Коньки-то по песку не едут! Полез Котька на четвереньках вниз.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Тут прибежали ребята. Видят – горка песком посыпана. Стали спрашивать у Котьки, не видел ли он, кто горку песком посыпал.  Котька сказал им, что это он сам посыпал, потому что она была скользкая и он не мог взобраться на горку. Ребята рассердились на Котьку за то, что он горку сам не строил, а испортил чужой труд, и велели засыпать горку снегом. Котька стал посыпать горку снегом, а ребята снова водой полили.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Котьке так работать понравилось, что он еще сбоку лопатой ступеньки проделал,  чтоб всем было легко взбираться, а то еще кто-нибудь снова песком посыплет!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9792" y="399861"/>
            <a:ext cx="3888432" cy="37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Куда побежали ребята?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84784"/>
            <a:ext cx="1440160" cy="2160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9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52736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Целый день ребята трудились – строили снежную горку во дворе. Сгребали лопатами снег и сваливали его под стенку сарая в кучу. Только к обеду горка была готова. Ребята полили ее водой и побежали домой обедать.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Котька Чижов из шестой квартиры хитрый какой! Он горку не строил. Сидит дома да смотрит в окно, как другие трудятся. Ему ребята кричат, чтоб шел горку строить, а он только руками за окном разводит да головой мотает, – как будто нельзя ему. А когда ребята ушли, он быстро оделся, нацепил коньки и выскочил во двор. Подъехал к горке и захотел с неё скатиться. Только полез на горку – бух носом! Поднялся на ноги и снова – бух! Раз десять падал. Никак на горку взобраться не может. И тогда он придумал посыпать её песочком, чтобы забираться было не скользко.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Схватил он фанерку и покатил к  ящику с песком. Он и стал из ящика песок на горку таскать. Посыпает впереди себя, а сам лезет все выше и выше. Взобрался на самый верх. Оттолкнулся ногой и снова – бух носом! Коньки-то по песку не едут! Полез Котька на четвереньках вниз.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Тут прибежали ребята. Видят – горка песком посыпана. Стали спрашивать у Котьки, не видел ли он, кто горку песком посыпал.  Котька сказал им, что это он сам посыпал, потому что она была скользкая и он не мог взобраться на горку. Ребята рассердились на Котьку за то, что он горку сам не строил, а испортил чужой труд, и велели засыпать горку снегом. Котька стал посыпать горку снегом, а ребята снова водой полили.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Котьке так работать понравилось, что он еще сбоку лопатой ступеньки проделал,  чтоб всем было легко взбираться, а то еще кто-нибудь снова песком посыплет!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5769" y="47667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звали мальчика из шестой квартиры?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0EBAC5-F3C7-4BA7-93DC-61B016F3DDAD}"/>
              </a:ext>
            </a:extLst>
          </p:cNvPr>
          <p:cNvSpPr/>
          <p:nvPr/>
        </p:nvSpPr>
        <p:spPr>
          <a:xfrm>
            <a:off x="539552" y="1844824"/>
            <a:ext cx="648072" cy="2880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4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6833"/>
            <a:ext cx="89644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Целый день ребята трудились – строили снежную горку во дворе. Сгребали лопатами снег и сваливали его под стенку сарая в кучу. Только к обеду горка была готова. Ребята полили ее водой и побежали домой обедать.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Котька Чижов из шестой квартиры хитрый какой! Он горку не строил. Сидит дома да смотрит в окно, как другие трудятся. Ему ребята кричат, чтоб шел горку строить, а он только руками за окном разводит да головой мотает, – как будто нельзя ему. А когда ребята ушли, он быстро оделся, нацепил коньки и выскочил во двор. Подъехал к горке и захотел с неё скатиться. Только полез на горку – бух носом! Поднялся на ноги и снова – бух! Раз десять падал. Никак на горку взобраться не может. И тогда он придумал посыпать её песочком, чтобы забираться было не скользко.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Схватил он фанерку и покатил к  ящику с песком. Он и стал из ящика песок на горку таскать. Посыпает впереди себя, а сам лезет все выше и выше. Взобрался на самый верх. Оттолкнулся ногой и снова – бух носом! Коньки-то по песку не едут! Полез Котька на четвереньках вниз.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Тут прибежали ребята. Видят – горка песком посыпана. Стали спрашивать у Котьки, не видел ли он, кто горку песком посыпал.  Котька сказал им, что это он сам посыпал, потому что она была скользкая и он не мог взобраться на горку. Ребята рассердились на Котьку за то, что он горку сам не строил, а испортил чужой труд, и велели засыпать горку снегом. Котька стал посыпать горку снегом, а ребята снова водой полили.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Котьке так работать понравилось, что он еще сбоку лопатой ступеньки проделал,  чтоб всем было легко взбираться, а то еще кто-нибудь снова песком посыплет!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3110" y="959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кричали ребята Котьке?</a:t>
            </a:r>
          </a:p>
        </p:txBody>
      </p:sp>
      <p:pic>
        <p:nvPicPr>
          <p:cNvPr id="5" name="Рисунок 4" descr="L:\Rasskaz_Na_gorke_Nosov_NN_CHitajte_onlajn_s_illyustraciyami-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t="3739" r="3455" b="6541"/>
          <a:stretch/>
        </p:blipFill>
        <p:spPr bwMode="auto">
          <a:xfrm>
            <a:off x="6444208" y="4918075"/>
            <a:ext cx="1960245" cy="1939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C9102E-CB41-499A-8ED7-0C647992CE01}"/>
              </a:ext>
            </a:extLst>
          </p:cNvPr>
          <p:cNvSpPr/>
          <p:nvPr/>
        </p:nvSpPr>
        <p:spPr>
          <a:xfrm>
            <a:off x="4283968" y="1412776"/>
            <a:ext cx="2160240" cy="26785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8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7318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Целый день ребята трудились – строили снежную горку во дворе. Сгребали лопатами снег и сваливали его под стенку сарая в кучу. Только к обеду горка была готова. Ребята полили ее водой и побежали домой обедать.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Котька Чижов из шестой квартиры хитрый какой! Он горку не строил. Сидит дома да смотрит в окно, как другие трудятся. Ему ребята кричат, чтоб шел горку строить, а он только руками за окном разводит да головой мотает, – как будто нельзя ему. А когда ребята ушли, он быстро оделся, нацепил коньки и выскочил во двор. Подъехал к горке и захотел с неё скатиться. Только полез на горку – бух носом! Поднялся на ноги и снова – бух! Раз десять падал. Никак на горку взобраться не может. И тогда он придумал посыпать её песочком, чтобы забираться было не скользко.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Схватил он фанерку и покатил к  ящику с песком. Он и стал из ящика песок на горку таскать. Посыпает впереди себя, а сам лезет все выше и выше. Взобрался на самый верх. Оттолкнулся ногой и снова – бух носом! Коньки-то по песку не едут! Полез Котька на четвереньках вниз.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Тут прибежали ребята. Видят – горка песком посыпана. Стали спрашивать у Котьки, не видел ли он, кто горку песком посыпал.  Котька сказал им, что это он сам посыпал, потому что она была скользкая и он не мог взобраться на горку. Ребята рассердились на Котьку за то, что он горку сам не строил, а испортил чужой труд, и велели засыпать горку снегом. Котька стал посыпать горку снегом, а ребята снова водой полили.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 Котьке так работать понравилось, что он еще сбоку лопатой ступеньки проделал,  чтоб всем было легко взбираться, а то еще кто-нибудь снова песком посыплет!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9733" y="35779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сделал Котька, когда ребята ушли?</a:t>
            </a:r>
          </a:p>
        </p:txBody>
      </p:sp>
      <p:pic>
        <p:nvPicPr>
          <p:cNvPr id="4" name="Рисунок 3" descr="L:\Rasskaz_Na_gorke_Nosov_NN_CHitajte_onlajn_s_illyustraciyami-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3846" r="3151" b="2942"/>
          <a:stretch/>
        </p:blipFill>
        <p:spPr bwMode="auto">
          <a:xfrm>
            <a:off x="5868144" y="4869160"/>
            <a:ext cx="2022943" cy="1988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5E8FED-5C34-4CFB-AD3F-6CC73D4567F7}"/>
              </a:ext>
            </a:extLst>
          </p:cNvPr>
          <p:cNvSpPr/>
          <p:nvPr/>
        </p:nvSpPr>
        <p:spPr>
          <a:xfrm>
            <a:off x="6738245" y="1700808"/>
            <a:ext cx="2226243" cy="2880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936640-00DE-4D1C-B21D-6C2935DFEB21}"/>
              </a:ext>
            </a:extLst>
          </p:cNvPr>
          <p:cNvSpPr/>
          <p:nvPr/>
        </p:nvSpPr>
        <p:spPr>
          <a:xfrm>
            <a:off x="107504" y="1916832"/>
            <a:ext cx="2376264" cy="2880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03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5492</Words>
  <Application>Microsoft Office PowerPoint</Application>
  <PresentationFormat>Экран (4:3)</PresentationFormat>
  <Paragraphs>178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kASSS1337@gmail.com</cp:lastModifiedBy>
  <cp:revision>25</cp:revision>
  <dcterms:created xsi:type="dcterms:W3CDTF">2022-12-20T07:32:42Z</dcterms:created>
  <dcterms:modified xsi:type="dcterms:W3CDTF">2024-04-07T13:48:20Z</dcterms:modified>
</cp:coreProperties>
</file>