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70" r:id="rId3"/>
    <p:sldId id="273" r:id="rId4"/>
    <p:sldId id="274" r:id="rId5"/>
    <p:sldId id="271" r:id="rId6"/>
    <p:sldId id="272" r:id="rId7"/>
    <p:sldId id="260" r:id="rId8"/>
    <p:sldId id="266" r:id="rId9"/>
    <p:sldId id="263" r:id="rId10"/>
    <p:sldId id="267" r:id="rId11"/>
    <p:sldId id="269" r:id="rId12"/>
    <p:sldId id="27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50A"/>
    <a:srgbClr val="00CC66"/>
    <a:srgbClr val="004846"/>
    <a:srgbClr val="006666"/>
    <a:srgbClr val="DBECD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2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DF7A0-AE57-460E-82EC-CA41AF5D6ECA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F728E-EE9E-4CFC-AF00-CB26310A4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728E-EE9E-4CFC-AF00-CB26310A41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8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728E-EE9E-4CFC-AF00-CB26310A419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1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-888154" y="-11873"/>
            <a:ext cx="3452707" cy="6869873"/>
            <a:chOff x="-23753" y="-2"/>
            <a:chExt cx="3452707" cy="6869873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" y="-2"/>
              <a:ext cx="3420000" cy="3420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23753" y="3417164"/>
              <a:ext cx="3452707" cy="3452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49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7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3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9"/>
          <a:stretch/>
        </p:blipFill>
        <p:spPr>
          <a:xfrm>
            <a:off x="-369121" y="0"/>
            <a:ext cx="3416136" cy="68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6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9" r="4501"/>
          <a:stretch/>
        </p:blipFill>
        <p:spPr>
          <a:xfrm flipH="1">
            <a:off x="0" y="-23750"/>
            <a:ext cx="3106392" cy="68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9" r="4601"/>
          <a:stretch/>
        </p:blipFill>
        <p:spPr>
          <a:xfrm>
            <a:off x="9092539" y="-83127"/>
            <a:ext cx="3099461" cy="696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08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01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3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5AE3E-ED8B-4BEF-AF6C-57564FE65D51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CF533-FF82-443E-824C-E3E7ED78B8E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4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9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8" y="83125"/>
            <a:ext cx="1083322" cy="10806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218" y="1575022"/>
            <a:ext cx="9991107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ТРАНСФОРМАЦИЯ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ДОШКОЛЬНОГО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ОБРАЗОВАНИЯ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10529" y="404493"/>
            <a:ext cx="8130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675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Круглый стол для заведующих и методистов </a:t>
            </a:r>
          </a:p>
          <a:p>
            <a:r>
              <a:rPr lang="ru-RU" sz="1600" b="1" dirty="0" smtClean="0">
                <a:solidFill>
                  <a:srgbClr val="F675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дошкольных  образовательных организаций </a:t>
            </a:r>
          </a:p>
          <a:p>
            <a:r>
              <a:rPr lang="ru-RU" sz="1600" b="1" dirty="0" smtClean="0">
                <a:solidFill>
                  <a:srgbClr val="F675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«Современное образование: актуальные вопросы, достижения и инновации»</a:t>
            </a:r>
            <a:endParaRPr lang="ru-RU" sz="1600" b="1" dirty="0">
              <a:solidFill>
                <a:srgbClr val="F675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5218" y="5927186"/>
            <a:ext cx="6096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dirty="0" smtClean="0">
                <a:solidFill>
                  <a:srgbClr val="F6750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Воспитатель МДОУ «Ясли-сад № 303 г. Донецка» </a:t>
            </a:r>
            <a:endParaRPr lang="ru-RU" sz="1600" dirty="0" smtClean="0">
              <a:solidFill>
                <a:srgbClr val="F6750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6750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Дударь Виктория Фёдоровна</a:t>
            </a:r>
            <a:endParaRPr lang="ru-RU" sz="1600" dirty="0">
              <a:solidFill>
                <a:srgbClr val="F6750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13" y="3354706"/>
            <a:ext cx="3527812" cy="33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423" y="554756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СЕРВИС, СОЗДАННЫЙ ДЛЯ СЕТЕВОГО ВЗАИМОДЕЙСТВИЯ ПЕДАГОГОВ, ЯВЛЯЕТСЯ РЕСУРСОМ ДЛЯ АКТИВНОГО ОБЩЕНИЯ 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68" y="646700"/>
            <a:ext cx="6787232" cy="55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0425" y="129102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 СЕТЕВЫХ СЕРВИСАХ ФОРМИРУЮТСЯ РЕСУРСЫ ОБЩЕДОСТУПНЫХ ФОНДОВ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6" y="3728852"/>
            <a:ext cx="3431992" cy="3431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81" y="-180712"/>
            <a:ext cx="4829842" cy="55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5514" y="1132114"/>
            <a:ext cx="971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СПАСИБО ЗА ВНИМАНИЕ!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2333226"/>
            <a:ext cx="6901544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772" y="587829"/>
            <a:ext cx="6879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67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ОБРАЗОВАНИЕ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МНОГОУРОВНЕВАЯ, ИНТЕНСИВНО  РАЗВИВАЮЩАЯСЯ СТРУКТУРА, ПРОНИЗАННАЯ СЛЛОЖНЫМИ  СОЦИАЛЬНЫМИ, ПОЛИТИЧЕСКИМИ, ЭКОНОМИЧЕСКИМИ  ПРОЦЕССАМИ И ВЗАИМОСВЯЗЯМИ.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3972" y="859971"/>
            <a:ext cx="5667053" cy="56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8514" y="-88806"/>
            <a:ext cx="9122228" cy="400766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67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 ОБРАЗОВАНИЯ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ДОСТИЖЕНИЕ ВЫСОКИХ ОБРАЗОВАТЕЛЬНЫХ ПОКАЗАТЕЛЕЙ НА БАЗЕ ИСПОЛЬЗОВАНИЯ ЦИФРОВЫХ ТЕХНОЛОГИЙ, ИСКУССТВЕННОГО ИНТЕЛЕКТА, СРЕДСТВ ВИРТУАЛЬНОЙ РЕАЛЬНОСТИ, А ТАКЖЕ ОБЕСПЕЧЕНИЕ ШИРОКОГО ДОСТУПА К ИНТЕРНЕТУ И СОЗДАНИЕ ЦИФРОВОЙ ОБРАЗОВАТЕЛЬНОЙ СРЕДЫ ПЕРСОНИЛИЗИРОВАННОГО ОБУЧЕНИЯ.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18198" y="2857275"/>
            <a:ext cx="4901092" cy="40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0570" y="325438"/>
            <a:ext cx="9590315" cy="278787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>
                <a:solidFill>
                  <a:srgbClr val="F67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инновационная практика в сфере образования преобразует субъекта, познающего в субъект действующий, меняет взаимодействие «педагог-обучаемый» на диалогическое сотрудничество, трансформирует </a:t>
            </a:r>
            <a:endParaRPr lang="ru-RU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традиционное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endParaRPr lang="ru-RU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интерактивное.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46" y="2322090"/>
            <a:ext cx="3072954" cy="380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1914" y="250762"/>
            <a:ext cx="83928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неисчерпаемое средство хранения, использования и передачи данных (облачные хранилища), цифровые источники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высокоскоростной Интернет, осуществляющий прорыв в коммуникационной составляющей образовательного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процесса;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общепользовательские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обучающие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программы, массовые онлайн курсы, адаптивные тренажеры, различные учебные среды.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91496"/>
            <a:ext cx="4424177" cy="39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9857" y="592590"/>
            <a:ext cx="10014858" cy="3021467"/>
          </a:xfrm>
        </p:spPr>
        <p:txBody>
          <a:bodyPr>
            <a:normAutofit fontScale="70000" lnSpcReduction="20000"/>
          </a:bodyPr>
          <a:lstStyle/>
          <a:p>
            <a:endParaRPr lang="ru-RU" sz="3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800" dirty="0" smtClean="0">
                <a:solidFill>
                  <a:srgbClr val="F67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3800" dirty="0" err="1" smtClean="0">
                <a:solidFill>
                  <a:srgbClr val="F67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3800" dirty="0" smtClean="0">
                <a:solidFill>
                  <a:srgbClr val="F67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дошкольных образовательных  учреждений </a:t>
            </a:r>
            <a:r>
              <a:rPr lang="ru-RU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образования посредством информационных </a:t>
            </a:r>
            <a:r>
              <a:rPr lang="ru-RU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технологий; 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</a:t>
            </a:r>
            <a:r>
              <a:rPr lang="ru-RU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интеллектуальной, разносторонне развитой, креативной личности и подготовка дошкольника к цифровым реалиям нашей сегодняшней действительности. 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74" y="3229543"/>
            <a:ext cx="4717983" cy="33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53" y="1609106"/>
            <a:ext cx="5248894" cy="5248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257" y="444174"/>
            <a:ext cx="1105592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6750A"/>
                </a:solidFill>
                <a:latin typeface="Arial Black" panose="020B0A04020102020204" pitchFamily="34" charset="0"/>
              </a:rPr>
              <a:t>ПРИОРИТЕТНОЙ ЗАДАЧЕЙ ОБРАЗОВАТЕЛЬНОЙ ПОЛИТИКИ В РЕСПУБЛИКЕ ЯВЛЯЕТСЯ </a:t>
            </a:r>
            <a:endParaRPr lang="ru-RU" sz="3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6750A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endParaRPr lang="ru-RU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9900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ПОВЫШЕНИЕ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УРОВНЯ ДОСТУПНОСТИ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КАЧЕСТВЕННОГО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ОБРАЗОВАНИЯ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СООТВЕТСТВУЮЩЕГО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ИНТЕРЕСАМ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СОВРЕМЕННОГО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ОБЩЕСТВА,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ОСУЩЕСТВЛЕНИЕ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ЦЕЛЕВЫХ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ПОДХОДОВ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 ПРАКТИЧЕСКИХ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ДЕЙСТВИЯХ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НАПРАВЛЕННОСТЬ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ИНСТРУМЕНТОВ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РЕСУРСНОЙ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ПОДДЕРЖКИ И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ИНТЕГРАЛЬНЫЙ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ХАРАКТЕР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ПРИНИМАЕМЫХ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РЕШЕНИЙ</a:t>
            </a:r>
          </a:p>
        </p:txBody>
      </p:sp>
    </p:spTree>
    <p:extLst>
      <p:ext uri="{BB962C8B-B14F-4D97-AF65-F5344CB8AC3E}">
        <p14:creationId xmlns:p14="http://schemas.microsoft.com/office/powerpoint/2010/main" val="7560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63" y="1223158"/>
            <a:ext cx="4652997" cy="56585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257" y="444174"/>
            <a:ext cx="1105592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6750A"/>
                </a:solidFill>
                <a:latin typeface="Arial Black" panose="020B0A04020102020204" pitchFamily="34" charset="0"/>
              </a:rPr>
              <a:t>ИКТ-КОМПЕТЕНТНОСТЬЮ ПЕДАГОГА СЕГОДНЯШНЕГО ВРЕМЕНИ,</a:t>
            </a:r>
            <a:endParaRPr lang="ru-RU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6750A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определяющей его готовность к работе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 обновлённых условиях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информатизации образовании,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является его способность реализовать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на высоком уровне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воспитательно-образовательные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задачи с использованием современных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информационных инструментов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 умение принимать эффективные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решения в профессионально-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педагогической деятельности,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используя ИКТ.</a:t>
            </a:r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299" y="1216281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ПРЕДОСТАВЛЯЕТ ВОЗМОЖНОСТЬ СОЗДАВАТЬ СОДЕРЖИМОЕ ИНТЕРНЕТА ЛЮБОМУ ПОЛЬЗОВАТЕЛЮ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68" y="23268"/>
            <a:ext cx="6787232" cy="67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301</Words>
  <Application>Microsoft Office PowerPoint</Application>
  <PresentationFormat>Произвольный</PresentationFormat>
  <Paragraphs>53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ЦИФРОВАЯ ТРАНСФОРМАЦИЯ ОБРАЗОВАНИЯ - ДОСТИЖЕНИЕ ВЫСОКИХ ОБРАЗОВАТЕЛЬНЫХ ПОКАЗАТЕЛЕЙ НА БАЗЕ ИСПОЛЬЗОВАНИЯ ЦИФРОВЫХ ТЕХНОЛОГИЙ, ИСКУССТВЕННОГО ИНТЕЛЕКТА, СРЕДСТВ ВИРТУАЛЬНОЙ РЕАЛЬНОСТИ, А ТАКЖЕ ОБЕСПЕЧЕНИЕ ШИРОКОГО ДОСТУПА К ИНТЕРНЕТУ И СОЗДАНИЕ ЦИФРОВОЙ ОБРАЗОВАТЕЛЬНОЙ СРЕДЫ ПЕРСОНИЛИЗИРОВАННОГО ОБУЧЕНИЯ.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vika</cp:lastModifiedBy>
  <cp:revision>33</cp:revision>
  <dcterms:created xsi:type="dcterms:W3CDTF">2020-08-25T20:04:18Z</dcterms:created>
  <dcterms:modified xsi:type="dcterms:W3CDTF">2021-08-19T18:49:43Z</dcterms:modified>
</cp:coreProperties>
</file>