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84" r:id="rId3"/>
    <p:sldId id="288" r:id="rId4"/>
    <p:sldId id="289" r:id="rId5"/>
    <p:sldId id="286" r:id="rId6"/>
    <p:sldId id="291" r:id="rId7"/>
    <p:sldId id="290" r:id="rId8"/>
    <p:sldId id="287" r:id="rId9"/>
    <p:sldId id="293" r:id="rId10"/>
    <p:sldId id="29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4C1E-6C7C-40A3-AD94-6003B5138B16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8EBBE61-F326-44B7-97A3-F732C63A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4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4C1E-6C7C-40A3-AD94-6003B5138B16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EBBE61-F326-44B7-97A3-F732C63A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5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4C1E-6C7C-40A3-AD94-6003B5138B16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EBBE61-F326-44B7-97A3-F732C63A850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9937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4C1E-6C7C-40A3-AD94-6003B5138B16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EBBE61-F326-44B7-97A3-F732C63A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378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4C1E-6C7C-40A3-AD94-6003B5138B16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EBBE61-F326-44B7-97A3-F732C63A850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5636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4C1E-6C7C-40A3-AD94-6003B5138B16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EBBE61-F326-44B7-97A3-F732C63A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48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4C1E-6C7C-40A3-AD94-6003B5138B16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BE61-F326-44B7-97A3-F732C63A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81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4C1E-6C7C-40A3-AD94-6003B5138B16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BE61-F326-44B7-97A3-F732C63A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7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4C1E-6C7C-40A3-AD94-6003B5138B16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BE61-F326-44B7-97A3-F732C63A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4C1E-6C7C-40A3-AD94-6003B5138B16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EBBE61-F326-44B7-97A3-F732C63A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90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4C1E-6C7C-40A3-AD94-6003B5138B16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EBBE61-F326-44B7-97A3-F732C63A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41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4C1E-6C7C-40A3-AD94-6003B5138B16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EBBE61-F326-44B7-97A3-F732C63A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00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4C1E-6C7C-40A3-AD94-6003B5138B16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BE61-F326-44B7-97A3-F732C63A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7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4C1E-6C7C-40A3-AD94-6003B5138B16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BE61-F326-44B7-97A3-F732C63A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7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4C1E-6C7C-40A3-AD94-6003B5138B16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BBE61-F326-44B7-97A3-F732C63A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64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4C1E-6C7C-40A3-AD94-6003B5138B16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EBBE61-F326-44B7-97A3-F732C63A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82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64C1E-6C7C-40A3-AD94-6003B5138B16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8EBBE61-F326-44B7-97A3-F732C63A8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33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15F5F-5B5F-FD02-A874-F2137F071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9964" y="606490"/>
            <a:ext cx="8915399" cy="545840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игры </a:t>
            </a:r>
            <a:br>
              <a:rPr lang="ru-RU" sz="6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ковролине </a:t>
            </a:r>
            <a:br>
              <a:rPr lang="ru-RU" sz="6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раннего возраста (2 – 3 года)</a:t>
            </a:r>
            <a:br>
              <a:rPr lang="ru-RU" sz="6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04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BFE0D8-7BB6-6F85-8857-EE0A4FCF54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1" b="12689"/>
          <a:stretch/>
        </p:blipFill>
        <p:spPr bwMode="auto">
          <a:xfrm>
            <a:off x="1800457" y="3761923"/>
            <a:ext cx="5140903" cy="2967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57ED8D-021F-13CD-0915-3307DDAE75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7828"/>
          <a:stretch>
            <a:fillRect/>
          </a:stretch>
        </p:blipFill>
        <p:spPr bwMode="auto">
          <a:xfrm>
            <a:off x="304545" y="983129"/>
            <a:ext cx="2770358" cy="3405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1E42ED-80AF-A1F9-E39D-B57E69291E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4" b="20846"/>
          <a:stretch/>
        </p:blipFill>
        <p:spPr bwMode="auto">
          <a:xfrm>
            <a:off x="5441141" y="789324"/>
            <a:ext cx="5140903" cy="2744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D3703A-8754-424A-1A0A-E53C0FCD34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8272" b="2058"/>
          <a:stretch/>
        </p:blipFill>
        <p:spPr bwMode="auto">
          <a:xfrm>
            <a:off x="9117098" y="3235677"/>
            <a:ext cx="2929892" cy="3503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Волна 5">
            <a:extLst>
              <a:ext uri="{FF2B5EF4-FFF2-40B4-BE49-F238E27FC236}">
                <a16:creationId xmlns:a16="http://schemas.microsoft.com/office/drawing/2014/main" id="{D32B8455-36D8-FBAE-6161-CBC529262ED7}"/>
              </a:ext>
            </a:extLst>
          </p:cNvPr>
          <p:cNvSpPr/>
          <p:nvPr/>
        </p:nvSpPr>
        <p:spPr>
          <a:xfrm>
            <a:off x="201700" y="64525"/>
            <a:ext cx="3722915" cy="1075293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«ПОДБЕРИ ПО ЦВЕТУ»</a:t>
            </a:r>
          </a:p>
        </p:txBody>
      </p:sp>
      <p:sp>
        <p:nvSpPr>
          <p:cNvPr id="7" name="Волна 6">
            <a:extLst>
              <a:ext uri="{FF2B5EF4-FFF2-40B4-BE49-F238E27FC236}">
                <a16:creationId xmlns:a16="http://schemas.microsoft.com/office/drawing/2014/main" id="{B37E412E-DB99-560C-57C8-9107AF95DFFE}"/>
              </a:ext>
            </a:extLst>
          </p:cNvPr>
          <p:cNvSpPr/>
          <p:nvPr/>
        </p:nvSpPr>
        <p:spPr>
          <a:xfrm>
            <a:off x="8375655" y="117011"/>
            <a:ext cx="3722915" cy="970323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«СОБЕРИ НАОБОРОТ»</a:t>
            </a:r>
          </a:p>
        </p:txBody>
      </p:sp>
    </p:spTree>
    <p:extLst>
      <p:ext uri="{BB962C8B-B14F-4D97-AF65-F5344CB8AC3E}">
        <p14:creationId xmlns:p14="http://schemas.microsoft.com/office/powerpoint/2010/main" val="112104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D:\Users\User\Downloads\IMG_20190422_080126.jpg"/>
          <p:cNvPicPr>
            <a:picLocks noChangeAspect="1" noChangeArrowheads="1"/>
          </p:cNvPicPr>
          <p:nvPr/>
        </p:nvPicPr>
        <p:blipFill rotWithShape="1">
          <a:blip r:embed="rId2" cstate="print"/>
          <a:srcRect l="2696" r="21441"/>
          <a:stretch/>
        </p:blipFill>
        <p:spPr bwMode="auto">
          <a:xfrm rot="5400000">
            <a:off x="1818076" y="445779"/>
            <a:ext cx="6194829" cy="6124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Волна 1">
            <a:extLst>
              <a:ext uri="{FF2B5EF4-FFF2-40B4-BE49-F238E27FC236}">
                <a16:creationId xmlns:a16="http://schemas.microsoft.com/office/drawing/2014/main" id="{E5EE69CF-18BC-59D0-BE70-CFF6348DCCFB}"/>
              </a:ext>
            </a:extLst>
          </p:cNvPr>
          <p:cNvSpPr/>
          <p:nvPr/>
        </p:nvSpPr>
        <p:spPr>
          <a:xfrm>
            <a:off x="8232317" y="248576"/>
            <a:ext cx="3722915" cy="2258706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конструктор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«СЕМИЦВЕТИК»</a:t>
            </a:r>
          </a:p>
        </p:txBody>
      </p:sp>
    </p:spTree>
    <p:extLst>
      <p:ext uri="{BB962C8B-B14F-4D97-AF65-F5344CB8AC3E}">
        <p14:creationId xmlns:p14="http://schemas.microsoft.com/office/powerpoint/2010/main" val="311095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63D227-3483-0866-73D8-CE2E061A93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676" r="17353"/>
          <a:stretch>
            <a:fillRect/>
          </a:stretch>
        </p:blipFill>
        <p:spPr bwMode="auto">
          <a:xfrm>
            <a:off x="4749950" y="216563"/>
            <a:ext cx="3282298" cy="3112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91E343-3CE7-8480-95BC-0759D7AA1E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0294" r="12794"/>
          <a:stretch>
            <a:fillRect/>
          </a:stretch>
        </p:blipFill>
        <p:spPr bwMode="auto">
          <a:xfrm>
            <a:off x="2753156" y="3599600"/>
            <a:ext cx="3182013" cy="3112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18BF63-774B-DD2E-02AA-3B47FD4EF2E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17758" b="3491"/>
          <a:stretch>
            <a:fillRect/>
          </a:stretch>
        </p:blipFill>
        <p:spPr bwMode="auto">
          <a:xfrm>
            <a:off x="6524530" y="3552626"/>
            <a:ext cx="3015435" cy="3159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E1D9A4-940E-0681-5547-5804150533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r="16300"/>
          <a:stretch/>
        </p:blipFill>
        <p:spPr bwMode="auto">
          <a:xfrm>
            <a:off x="8666988" y="216562"/>
            <a:ext cx="3144187" cy="3112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Волна 6">
            <a:extLst>
              <a:ext uri="{FF2B5EF4-FFF2-40B4-BE49-F238E27FC236}">
                <a16:creationId xmlns:a16="http://schemas.microsoft.com/office/drawing/2014/main" id="{099D9D96-3DFC-9FB0-9DA4-B0E42A3ED2AB}"/>
              </a:ext>
            </a:extLst>
          </p:cNvPr>
          <p:cNvSpPr/>
          <p:nvPr/>
        </p:nvSpPr>
        <p:spPr>
          <a:xfrm>
            <a:off x="190326" y="314325"/>
            <a:ext cx="4010200" cy="3014535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ковролин, размером 50Х50см,</a:t>
            </a:r>
          </a:p>
          <a:p>
            <a:pPr indent="449580"/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цветы из фетра семи цветов с липучками,</a:t>
            </a:r>
          </a:p>
          <a:p>
            <a:pPr indent="449580"/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геометрические фигуры цветные и бесцветные (круг, квадрат, овал, прямоугольник, треугольник, многоугольник)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9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18B3C6-A1CD-680C-92B6-642AB3624A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" b="4837"/>
          <a:stretch/>
        </p:blipFill>
        <p:spPr bwMode="auto">
          <a:xfrm>
            <a:off x="2686924" y="2207001"/>
            <a:ext cx="3320297" cy="4543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A5EA96-BB13-2532-21A3-8C7BD35672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6324" r="14853"/>
          <a:stretch>
            <a:fillRect/>
          </a:stretch>
        </p:blipFill>
        <p:spPr bwMode="auto">
          <a:xfrm>
            <a:off x="227903" y="1221725"/>
            <a:ext cx="2956322" cy="2816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67B8E8-C35E-FC60-8781-685FCDA671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" b="17830"/>
          <a:stretch/>
        </p:blipFill>
        <p:spPr bwMode="auto">
          <a:xfrm>
            <a:off x="8543925" y="3057316"/>
            <a:ext cx="3474490" cy="3692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60915F-B1DD-0DA1-E804-4E182FAB9D3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7941" r="12647"/>
          <a:stretch>
            <a:fillRect/>
          </a:stretch>
        </p:blipFill>
        <p:spPr bwMode="auto">
          <a:xfrm rot="10800000">
            <a:off x="6184779" y="1107426"/>
            <a:ext cx="3105363" cy="2931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Волна 6">
            <a:extLst>
              <a:ext uri="{FF2B5EF4-FFF2-40B4-BE49-F238E27FC236}">
                <a16:creationId xmlns:a16="http://schemas.microsoft.com/office/drawing/2014/main" id="{98CCF0CA-A5EF-DFE0-6B6F-F5B616D5D5CA}"/>
              </a:ext>
            </a:extLst>
          </p:cNvPr>
          <p:cNvSpPr/>
          <p:nvPr/>
        </p:nvSpPr>
        <p:spPr>
          <a:xfrm>
            <a:off x="173585" y="64543"/>
            <a:ext cx="3722915" cy="1204347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«РЗЛОЖИ ПО ЦВЕТУ»</a:t>
            </a:r>
          </a:p>
        </p:txBody>
      </p:sp>
      <p:sp>
        <p:nvSpPr>
          <p:cNvPr id="8" name="Волна 7">
            <a:extLst>
              <a:ext uri="{FF2B5EF4-FFF2-40B4-BE49-F238E27FC236}">
                <a16:creationId xmlns:a16="http://schemas.microsoft.com/office/drawing/2014/main" id="{4AB8E89D-3484-0661-36FC-F9E20E9482AC}"/>
              </a:ext>
            </a:extLst>
          </p:cNvPr>
          <p:cNvSpPr/>
          <p:nvPr/>
        </p:nvSpPr>
        <p:spPr>
          <a:xfrm>
            <a:off x="8295500" y="92062"/>
            <a:ext cx="3722915" cy="1149310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«ВЫЛОЖИ ПРАВИЛЬНО»</a:t>
            </a:r>
          </a:p>
        </p:txBody>
      </p:sp>
    </p:spTree>
    <p:extLst>
      <p:ext uri="{BB962C8B-B14F-4D97-AF65-F5344CB8AC3E}">
        <p14:creationId xmlns:p14="http://schemas.microsoft.com/office/powerpoint/2010/main" val="357746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143631-577E-4C03-8F64-00E990C56F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8" b="33312"/>
          <a:stretch/>
        </p:blipFill>
        <p:spPr>
          <a:xfrm rot="16200000">
            <a:off x="1770362" y="387218"/>
            <a:ext cx="6221825" cy="6083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Волна 8">
            <a:extLst>
              <a:ext uri="{FF2B5EF4-FFF2-40B4-BE49-F238E27FC236}">
                <a16:creationId xmlns:a16="http://schemas.microsoft.com/office/drawing/2014/main" id="{DBFD96BC-5A2D-49B1-8465-0513CB233C4E}"/>
              </a:ext>
            </a:extLst>
          </p:cNvPr>
          <p:cNvSpPr/>
          <p:nvPr/>
        </p:nvSpPr>
        <p:spPr>
          <a:xfrm>
            <a:off x="8143874" y="142875"/>
            <a:ext cx="3784735" cy="2695567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конструктор «ЦВЕТНЫЕ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ПИРАМИДКИ»</a:t>
            </a:r>
          </a:p>
        </p:txBody>
      </p:sp>
    </p:spTree>
    <p:extLst>
      <p:ext uri="{BB962C8B-B14F-4D97-AF65-F5344CB8AC3E}">
        <p14:creationId xmlns:p14="http://schemas.microsoft.com/office/powerpoint/2010/main" val="40936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2A8C02-3A1F-699B-D153-15D1007CB8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6" b="25229"/>
          <a:stretch/>
        </p:blipFill>
        <p:spPr bwMode="auto">
          <a:xfrm rot="16200000">
            <a:off x="5113036" y="3137365"/>
            <a:ext cx="3274659" cy="3787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145CA8-BDE8-3409-C263-42D5A8CB2B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1" b="15660"/>
          <a:stretch/>
        </p:blipFill>
        <p:spPr bwMode="auto">
          <a:xfrm>
            <a:off x="8776330" y="3393621"/>
            <a:ext cx="3289213" cy="3274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E31F35-3806-3475-898A-0F595ED1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" b="26222"/>
          <a:stretch/>
        </p:blipFill>
        <p:spPr bwMode="auto">
          <a:xfrm rot="16200000">
            <a:off x="6923582" y="-379636"/>
            <a:ext cx="3057166" cy="4195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Волна 4">
            <a:extLst>
              <a:ext uri="{FF2B5EF4-FFF2-40B4-BE49-F238E27FC236}">
                <a16:creationId xmlns:a16="http://schemas.microsoft.com/office/drawing/2014/main" id="{E91F67D3-583B-AC58-4F9C-6719D6A2B672}"/>
              </a:ext>
            </a:extLst>
          </p:cNvPr>
          <p:cNvSpPr/>
          <p:nvPr/>
        </p:nvSpPr>
        <p:spPr>
          <a:xfrm>
            <a:off x="171276" y="100140"/>
            <a:ext cx="4553124" cy="3328860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</a:p>
          <a:p>
            <a:pPr indent="449580"/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коврик из ковролина, размером 50Х50см,</a:t>
            </a:r>
          </a:p>
          <a:p>
            <a:pPr indent="449580"/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шаблон – контур пирамидки;</a:t>
            </a:r>
          </a:p>
          <a:p>
            <a:pPr indent="449580"/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полоски - «кольца» основных цветов и разной величины</a:t>
            </a:r>
          </a:p>
          <a:p>
            <a:pPr indent="449580"/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карточки - подсказки с изображением собранных пирамидок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1D6134-14A1-4EEA-3548-55ED7756C77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10294" r="12794"/>
          <a:stretch>
            <a:fillRect/>
          </a:stretch>
        </p:blipFill>
        <p:spPr bwMode="auto">
          <a:xfrm>
            <a:off x="1412561" y="3429000"/>
            <a:ext cx="3311839" cy="3239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046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CC4E2D-5944-D2C7-3C30-F3F7C61C7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38"/>
          <a:stretch/>
        </p:blipFill>
        <p:spPr bwMode="auto">
          <a:xfrm>
            <a:off x="3568474" y="4505325"/>
            <a:ext cx="3660567" cy="2200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65475C-5AFB-75D0-1284-387EFC76E5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10"/>
          <a:stretch/>
        </p:blipFill>
        <p:spPr bwMode="auto">
          <a:xfrm rot="5400000">
            <a:off x="-647667" y="2218572"/>
            <a:ext cx="4980066" cy="3046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2B6BA2-85C8-1555-85B9-1B8804CBEF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18"/>
          <a:stretch/>
        </p:blipFill>
        <p:spPr bwMode="auto">
          <a:xfrm>
            <a:off x="5061641" y="1295721"/>
            <a:ext cx="3534261" cy="2361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569A93-54AE-B605-2B63-7655234D1F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7"/>
          <a:stretch/>
        </p:blipFill>
        <p:spPr bwMode="auto">
          <a:xfrm>
            <a:off x="8726029" y="1418956"/>
            <a:ext cx="3254627" cy="5286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Волна 5">
            <a:extLst>
              <a:ext uri="{FF2B5EF4-FFF2-40B4-BE49-F238E27FC236}">
                <a16:creationId xmlns:a16="http://schemas.microsoft.com/office/drawing/2014/main" id="{94A8481F-4F22-DED6-28A6-47670D1E5089}"/>
              </a:ext>
            </a:extLst>
          </p:cNvPr>
          <p:cNvSpPr/>
          <p:nvPr/>
        </p:nvSpPr>
        <p:spPr>
          <a:xfrm>
            <a:off x="221212" y="47628"/>
            <a:ext cx="3722915" cy="1204347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«СОБЕРИ ПИРАМИДКУ»</a:t>
            </a:r>
          </a:p>
        </p:txBody>
      </p:sp>
      <p:sp>
        <p:nvSpPr>
          <p:cNvPr id="7" name="Волна 6">
            <a:extLst>
              <a:ext uri="{FF2B5EF4-FFF2-40B4-BE49-F238E27FC236}">
                <a16:creationId xmlns:a16="http://schemas.microsoft.com/office/drawing/2014/main" id="{59CBCC25-4F8F-DDE5-69DF-98F40F9686F8}"/>
              </a:ext>
            </a:extLst>
          </p:cNvPr>
          <p:cNvSpPr/>
          <p:nvPr/>
        </p:nvSpPr>
        <p:spPr>
          <a:xfrm>
            <a:off x="7286625" y="131614"/>
            <a:ext cx="4770665" cy="1204347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«РАЗНОЦВЕТНЫЕ  ПИРАМИДКИ»</a:t>
            </a:r>
          </a:p>
        </p:txBody>
      </p:sp>
    </p:spTree>
    <p:extLst>
      <p:ext uri="{BB962C8B-B14F-4D97-AF65-F5344CB8AC3E}">
        <p14:creationId xmlns:p14="http://schemas.microsoft.com/office/powerpoint/2010/main" val="3140855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>
            <a:extLst>
              <a:ext uri="{FF2B5EF4-FFF2-40B4-BE49-F238E27FC236}">
                <a16:creationId xmlns:a16="http://schemas.microsoft.com/office/drawing/2014/main" id="{2EBA3768-8C79-4A9E-C854-CA62FA66E09D}"/>
              </a:ext>
            </a:extLst>
          </p:cNvPr>
          <p:cNvSpPr/>
          <p:nvPr/>
        </p:nvSpPr>
        <p:spPr>
          <a:xfrm>
            <a:off x="7967954" y="76200"/>
            <a:ext cx="4049485" cy="2571354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конструктор «РАДУЖНЫЕ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ПАЗЛЫ»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AA224E-F84B-4C25-8331-ABE4016700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828" b="11489"/>
          <a:stretch/>
        </p:blipFill>
        <p:spPr bwMode="auto">
          <a:xfrm>
            <a:off x="1884784" y="360621"/>
            <a:ext cx="5892907" cy="6340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95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329F88-C973-B935-C922-F06B0934B7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2589" y="2590455"/>
            <a:ext cx="5233315" cy="3924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B0F276-C4D6-DF96-1E07-3B2E6E0AF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6" r="13750"/>
          <a:stretch/>
        </p:blipFill>
        <p:spPr bwMode="auto">
          <a:xfrm>
            <a:off x="2438400" y="2819400"/>
            <a:ext cx="3781425" cy="3767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Волна 3">
            <a:extLst>
              <a:ext uri="{FF2B5EF4-FFF2-40B4-BE49-F238E27FC236}">
                <a16:creationId xmlns:a16="http://schemas.microsoft.com/office/drawing/2014/main" id="{48863368-073E-9B39-44BE-335392B4C1F6}"/>
              </a:ext>
            </a:extLst>
          </p:cNvPr>
          <p:cNvSpPr/>
          <p:nvPr/>
        </p:nvSpPr>
        <p:spPr>
          <a:xfrm>
            <a:off x="209376" y="133350"/>
            <a:ext cx="3914949" cy="2686050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</a:p>
          <a:p>
            <a:pPr indent="449580"/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коврик из ковролина, размером 50Х50см,</a:t>
            </a:r>
          </a:p>
          <a:p>
            <a:pPr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-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разноцветные детали – </a:t>
            </a:r>
            <a:r>
              <a:rPr lang="ru-RU" sz="1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пазлы</a:t>
            </a: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конструктора из фетра 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2898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</TotalTime>
  <Words>150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Легкий дым</vt:lpstr>
      <vt:lpstr>Дидактические игры  на ковролине  для детей раннего возраста (2 – 3 года)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 на ковролине  для детей раннего возраста (2 – 3 года) </dc:title>
  <dc:creator>Елена</dc:creator>
  <cp:lastModifiedBy>Елена</cp:lastModifiedBy>
  <cp:revision>1</cp:revision>
  <dcterms:created xsi:type="dcterms:W3CDTF">2022-11-13T10:16:03Z</dcterms:created>
  <dcterms:modified xsi:type="dcterms:W3CDTF">2022-11-13T12:37:34Z</dcterms:modified>
</cp:coreProperties>
</file>