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1C895-841B-40A0-907D-5A9F01906EDB}" type="datetimeFigureOut">
              <a:rPr lang="ru-RU" smtClean="0"/>
              <a:t>04.03.2024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7AA38-DDB6-4AC3-A901-D48CE3BA60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15235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1C895-841B-40A0-907D-5A9F01906EDB}" type="datetimeFigureOut">
              <a:rPr lang="ru-RU" smtClean="0"/>
              <a:t>04.03.2024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7AA38-DDB6-4AC3-A901-D48CE3BA60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5966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1C895-841B-40A0-907D-5A9F01906EDB}" type="datetimeFigureOut">
              <a:rPr lang="ru-RU" smtClean="0"/>
              <a:t>04.03.2024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7AA38-DDB6-4AC3-A901-D48CE3BA60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17312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1C895-841B-40A0-907D-5A9F01906EDB}" type="datetimeFigureOut">
              <a:rPr lang="ru-RU" smtClean="0"/>
              <a:t>04.03.2024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7AA38-DDB6-4AC3-A901-D48CE3BA60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57466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1C895-841B-40A0-907D-5A9F01906EDB}" type="datetimeFigureOut">
              <a:rPr lang="ru-RU" smtClean="0"/>
              <a:t>04.03.2024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7AA38-DDB6-4AC3-A901-D48CE3BA60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51827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1C895-841B-40A0-907D-5A9F01906EDB}" type="datetimeFigureOut">
              <a:rPr lang="ru-RU" smtClean="0"/>
              <a:t>04.03.2024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7AA38-DDB6-4AC3-A901-D48CE3BA60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01111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1C895-841B-40A0-907D-5A9F01906EDB}" type="datetimeFigureOut">
              <a:rPr lang="ru-RU" smtClean="0"/>
              <a:t>04.03.2024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7AA38-DDB6-4AC3-A901-D48CE3BA60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8439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1C895-841B-40A0-907D-5A9F01906EDB}" type="datetimeFigureOut">
              <a:rPr lang="ru-RU" smtClean="0"/>
              <a:t>04.03.2024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7AA38-DDB6-4AC3-A901-D48CE3BA60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0289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1C895-841B-40A0-907D-5A9F01906EDB}" type="datetimeFigureOut">
              <a:rPr lang="ru-RU" smtClean="0"/>
              <a:t>04.03.2024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7AA38-DDB6-4AC3-A901-D48CE3BA60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83186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1C895-841B-40A0-907D-5A9F01906EDB}" type="datetimeFigureOut">
              <a:rPr lang="ru-RU" smtClean="0"/>
              <a:t>04.03.2024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7AA38-DDB6-4AC3-A901-D48CE3BA60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26879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1C895-841B-40A0-907D-5A9F01906EDB}" type="datetimeFigureOut">
              <a:rPr lang="ru-RU" smtClean="0"/>
              <a:t>04.03.2024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7AA38-DDB6-4AC3-A901-D48CE3BA60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6883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41C895-841B-40A0-907D-5A9F01906EDB}" type="datetimeFigureOut">
              <a:rPr lang="ru-RU" smtClean="0"/>
              <a:t>04.03.2024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77AA38-DDB6-4AC3-A901-D48CE3BA60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0157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2204864"/>
            <a:ext cx="7772400" cy="1728192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>
                <a:solidFill>
                  <a:srgbClr val="FF0000"/>
                </a:solidFill>
              </a:rPr>
              <a:t/>
            </a:r>
            <a:br>
              <a:rPr lang="ru-RU" dirty="0">
                <a:solidFill>
                  <a:srgbClr val="FF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3449216"/>
            <a:ext cx="7272808" cy="1779984"/>
          </a:xfrm>
        </p:spPr>
        <p:txBody>
          <a:bodyPr>
            <a:normAutofit fontScale="92500" lnSpcReduction="10000"/>
          </a:bodyPr>
          <a:lstStyle/>
          <a:p>
            <a:r>
              <a:rPr lang="en-US" sz="4800" dirty="0">
                <a:solidFill>
                  <a:schemeClr val="tx1"/>
                </a:solidFill>
              </a:rPr>
              <a:t>Spread the word</a:t>
            </a:r>
            <a:endParaRPr lang="ru-RU" sz="4800" dirty="0">
              <a:solidFill>
                <a:schemeClr val="tx1"/>
              </a:solidFill>
            </a:endParaRPr>
          </a:p>
          <a:p>
            <a:pPr algn="r"/>
            <a:endParaRPr lang="ru-RU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endParaRPr lang="ru-RU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ru-RU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Учитель: Кобзева Наталья Александровна        </a:t>
            </a:r>
            <a:r>
              <a:rPr lang="en-U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</a:t>
            </a:r>
            <a:r>
              <a:rPr lang="ru-RU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en-U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</a:t>
            </a:r>
            <a:r>
              <a:rPr lang="ru-RU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en-U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2023</a:t>
            </a:r>
            <a:endParaRPr lang="ru-RU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772816"/>
            <a:ext cx="16764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5606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What do the animals have </a:t>
            </a:r>
            <a:r>
              <a:rPr lang="en-US" sz="3200" dirty="0" smtClean="0"/>
              <a:t>in common</a:t>
            </a:r>
            <a:r>
              <a:rPr lang="en-US" sz="3600" dirty="0" smtClean="0"/>
              <a:t>?</a:t>
            </a:r>
            <a:endParaRPr lang="ru-RU" sz="3600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916833"/>
            <a:ext cx="4038600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16832"/>
            <a:ext cx="4038600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7428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589240"/>
            <a:ext cx="7772400" cy="179735"/>
          </a:xfrm>
        </p:spPr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9552" y="1340768"/>
            <a:ext cx="7700392" cy="4824536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1 Listen to a radio interview about monarch  butterflies and choose the correct  answer  A, B, C or D. </a:t>
            </a:r>
          </a:p>
          <a:p>
            <a:endParaRPr lang="en-US" b="1" dirty="0" smtClean="0">
              <a:solidFill>
                <a:schemeClr val="tx1"/>
              </a:solidFill>
            </a:endParaRPr>
          </a:p>
          <a:p>
            <a:r>
              <a:rPr lang="en-US" b="1" dirty="0" smtClean="0">
                <a:solidFill>
                  <a:schemeClr val="tx1"/>
                </a:solidFill>
              </a:rPr>
              <a:t>2 Answer the questions about the monarch butterfly:</a:t>
            </a:r>
          </a:p>
          <a:p>
            <a:endParaRPr lang="en-US" b="1" dirty="0" smtClean="0">
              <a:solidFill>
                <a:schemeClr val="tx1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b="1" dirty="0">
                <a:solidFill>
                  <a:schemeClr val="tx1"/>
                </a:solidFill>
              </a:rPr>
              <a:t>Why is it in danger?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b="1" dirty="0">
                <a:solidFill>
                  <a:schemeClr val="tx1"/>
                </a:solidFill>
              </a:rPr>
              <a:t>What is the possible solution to the problem according to the speakers?</a:t>
            </a:r>
          </a:p>
          <a:p>
            <a:endParaRPr lang="en-US" b="1" dirty="0" smtClean="0">
              <a:solidFill>
                <a:schemeClr val="tx1"/>
              </a:solidFill>
            </a:endParaRPr>
          </a:p>
          <a:p>
            <a:endParaRPr lang="ru-RU" dirty="0"/>
          </a:p>
        </p:txBody>
      </p:sp>
      <p:pic>
        <p:nvPicPr>
          <p:cNvPr id="4" name="Focus3_2E_CD2_Audio_37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619672" y="436129"/>
            <a:ext cx="1476164" cy="6096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24913"/>
            <a:ext cx="1865313" cy="1865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99592" y="1412776"/>
            <a:ext cx="1975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Источник : </a:t>
            </a:r>
            <a:r>
              <a:rPr lang="en-US" dirty="0" smtClean="0"/>
              <a:t>Focus 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1877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497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412470" cy="2088232"/>
          </a:xfrm>
        </p:spPr>
        <p:txBody>
          <a:bodyPr>
            <a:normAutofit fontScale="90000"/>
          </a:bodyPr>
          <a:lstStyle/>
          <a:p>
            <a:pPr algn="l"/>
            <a:r>
              <a:rPr lang="en-US" sz="2800" dirty="0" smtClean="0"/>
              <a:t>Think </a:t>
            </a:r>
            <a:r>
              <a:rPr lang="en-US" sz="2800" dirty="0"/>
              <a:t>of a memorable </a:t>
            </a:r>
            <a:r>
              <a:rPr lang="en-US" sz="2800" dirty="0" smtClean="0"/>
              <a:t>slogan.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> </a:t>
            </a:r>
            <a:r>
              <a:rPr lang="en-US" sz="2800" dirty="0" smtClean="0"/>
              <a:t>Suggest the best ways </a:t>
            </a:r>
            <a:r>
              <a:rPr lang="en-US" sz="2800" dirty="0"/>
              <a:t>to help </a:t>
            </a:r>
            <a:r>
              <a:rPr lang="en-US" sz="2800" dirty="0" smtClean="0"/>
              <a:t>endangered</a:t>
            </a:r>
            <a:br>
              <a:rPr lang="en-US" sz="2800" dirty="0" smtClean="0"/>
            </a:br>
            <a:r>
              <a:rPr lang="en-US" sz="2800" dirty="0" smtClean="0"/>
              <a:t> </a:t>
            </a:r>
            <a:r>
              <a:rPr lang="en-US" sz="2800" dirty="0"/>
              <a:t>animals survive. </a:t>
            </a:r>
            <a:r>
              <a:rPr lang="en-US" sz="2800" dirty="0" smtClean="0"/>
              <a:t> 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smtClean="0"/>
              <a:t> </a:t>
            </a:r>
            <a:endParaRPr lang="ru-RU" sz="28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5671" y="260648"/>
            <a:ext cx="1883827" cy="2798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9263" y="1628800"/>
            <a:ext cx="2002143" cy="2672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149080"/>
            <a:ext cx="2389187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0908"/>
            <a:ext cx="3303340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89735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738538"/>
          </a:xfrm>
        </p:spPr>
        <p:txBody>
          <a:bodyPr>
            <a:normAutofit/>
          </a:bodyPr>
          <a:lstStyle/>
          <a:p>
            <a:r>
              <a:rPr lang="en-US" sz="6000" dirty="0" smtClean="0">
                <a:solidFill>
                  <a:schemeClr val="accent6">
                    <a:lumMod val="75000"/>
                  </a:schemeClr>
                </a:solidFill>
              </a:rPr>
              <a:t>Thank you </a:t>
            </a:r>
            <a:br>
              <a:rPr lang="en-US" sz="60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5400" dirty="0" smtClean="0">
                <a:solidFill>
                  <a:schemeClr val="accent6">
                    <a:lumMod val="75000"/>
                  </a:schemeClr>
                </a:solidFill>
              </a:rPr>
              <a:t>for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b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5400" dirty="0" smtClean="0">
                <a:solidFill>
                  <a:schemeClr val="accent6">
                    <a:lumMod val="75000"/>
                  </a:schemeClr>
                </a:solidFill>
              </a:rPr>
              <a:t>your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6600" dirty="0" smtClean="0">
                <a:solidFill>
                  <a:schemeClr val="accent6">
                    <a:lumMod val="75000"/>
                  </a:schemeClr>
                </a:solidFill>
              </a:rPr>
              <a:t>attention</a:t>
            </a:r>
            <a:endParaRPr lang="ru-RU" sz="66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842275"/>
            <a:ext cx="16764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364038"/>
            <a:ext cx="1865313" cy="1865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849350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83</Words>
  <Application>Microsoft Office PowerPoint</Application>
  <PresentationFormat>Экран (4:3)</PresentationFormat>
  <Paragraphs>16</Paragraphs>
  <Slides>5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  </vt:lpstr>
      <vt:lpstr>What do the animals have in common?</vt:lpstr>
      <vt:lpstr> </vt:lpstr>
      <vt:lpstr>Think of a memorable slogan.  Suggest the best ways to help endangered  animals survive.     </vt:lpstr>
      <vt:lpstr>Thank you  for  your  attention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Spread the word!</dc:title>
  <dc:creator>Учитель</dc:creator>
  <cp:lastModifiedBy>Учитель</cp:lastModifiedBy>
  <cp:revision>12</cp:revision>
  <dcterms:created xsi:type="dcterms:W3CDTF">2023-12-11T08:47:57Z</dcterms:created>
  <dcterms:modified xsi:type="dcterms:W3CDTF">2024-03-04T05:54:47Z</dcterms:modified>
</cp:coreProperties>
</file>