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8" r:id="rId3"/>
    <p:sldId id="278" r:id="rId4"/>
    <p:sldId id="279" r:id="rId5"/>
    <p:sldId id="28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1" r:id="rId22"/>
    <p:sldId id="282" r:id="rId23"/>
    <p:sldId id="274" r:id="rId24"/>
    <p:sldId id="27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3448D41-3989-4B33-A2AA-6C5109C296ED}" type="datetimeFigureOut">
              <a:rPr lang="ru-RU" smtClean="0"/>
              <a:pPr/>
              <a:t>30.04.2024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C9769A1-53F7-4CAC-A9DE-12B096F5A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500042"/>
            <a:ext cx="6172200" cy="2286016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«Путешествие в страну  русского языка»</a:t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3573016"/>
            <a:ext cx="6172200" cy="185738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400" dirty="0" smtClean="0"/>
              <a:t>         Учитель русского языка и литературы</a:t>
            </a:r>
          </a:p>
          <a:p>
            <a:pPr algn="ctr"/>
            <a:r>
              <a:rPr lang="ru-RU" sz="2400" smtClean="0"/>
              <a:t>               Честных </a:t>
            </a:r>
            <a:r>
              <a:rPr lang="ru-RU" sz="2400" dirty="0" smtClean="0"/>
              <a:t>Валентина    Юрьевна</a:t>
            </a:r>
          </a:p>
          <a:p>
            <a:pPr algn="ctr"/>
            <a:r>
              <a:rPr lang="ru-RU" sz="2400" dirty="0" smtClean="0"/>
              <a:t>МБОУ СОШ № 7</a:t>
            </a:r>
          </a:p>
          <a:p>
            <a:pPr algn="ctr"/>
            <a:r>
              <a:rPr lang="ru-RU" sz="2400" dirty="0" smtClean="0"/>
              <a:t>Г. Мичуринск</a:t>
            </a:r>
            <a:endParaRPr lang="ru-RU" sz="2400" dirty="0"/>
          </a:p>
        </p:txBody>
      </p:sp>
      <p:pic>
        <p:nvPicPr>
          <p:cNvPr id="1026" name="Picture 2" descr="D:\рисунки\Мои рисунки\j0215075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4714884"/>
            <a:ext cx="2000264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540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3</a:t>
            </a:r>
            <a:r>
              <a:rPr lang="ru-RU" sz="4000" b="1" dirty="0" smtClean="0"/>
              <a:t> конкурс. Устами младенца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200" b="1" dirty="0" smtClean="0"/>
              <a:t>Её заваривают, затевая какое-нибудь неприятное, хлопотливое дело, а потом расхлёбывают, распутывая это дело; её не сварить с тем, с кем трудно договориться; её просит рваная обувь; она в голове у путников.</a:t>
            </a:r>
          </a:p>
          <a:p>
            <a:pPr>
              <a:buNone/>
            </a:pPr>
            <a:r>
              <a:rPr lang="ru-RU" sz="3200" b="1" dirty="0" smtClean="0"/>
              <a:t>                              КАША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22553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3</a:t>
            </a:r>
            <a:r>
              <a:rPr lang="ru-RU" sz="4000" b="1" dirty="0" smtClean="0"/>
              <a:t> конкурс. Устами младенца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Её толкут в ступе или носят решетом те, кто занимается бесполезным делом; её берут в рот, когда молчат; ею нельзя разлить неразлучных друзей; в неё прячут концы нечестные люди, иногда они выходят из неё сухими.</a:t>
            </a:r>
            <a:endParaRPr lang="ru-RU" sz="3200" b="1" dirty="0"/>
          </a:p>
        </p:txBody>
      </p:sp>
      <p:pic>
        <p:nvPicPr>
          <p:cNvPr id="4" name="Picture 2" descr="D:\рисунки\малыши\mal.gif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5072074"/>
            <a:ext cx="1543050" cy="1581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22553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4 конкурс. Устами младенца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200" b="1" dirty="0" smtClean="0"/>
              <a:t>Её толкут в ступе или носят решетом те, кто занимается бесполезным делом; её берут в рот, когда молчат; ею нельзя разлить неразлучных друзей; в неё прячут концы нечестные люди, иногда они выходят из неё сухими.</a:t>
            </a:r>
          </a:p>
          <a:p>
            <a:pPr>
              <a:buNone/>
            </a:pPr>
            <a:r>
              <a:rPr lang="ru-RU" sz="3200" b="1" dirty="0" smtClean="0"/>
              <a:t>                                  ВОДА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540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3</a:t>
            </a:r>
            <a:r>
              <a:rPr lang="ru-RU" sz="4000" b="1" dirty="0" smtClean="0"/>
              <a:t> конкурс. Устами младенца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Они не цветут, не вянут; не в ладоши, а ими хлопают, когда чего-то не понимают; не бельё, а их развешивают чрезмерно доверчивые и любопытные.</a:t>
            </a:r>
            <a:endParaRPr lang="ru-RU" sz="3600" b="1" dirty="0"/>
          </a:p>
        </p:txBody>
      </p:sp>
      <p:pic>
        <p:nvPicPr>
          <p:cNvPr id="4" name="Picture 2" descr="D:\рисунки\малыши\mal.gif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4786322"/>
            <a:ext cx="1543050" cy="1581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540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3</a:t>
            </a:r>
            <a:r>
              <a:rPr lang="ru-RU" sz="4000" b="1" dirty="0" smtClean="0"/>
              <a:t> конкурс. Устами младенца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z="3600" b="1" dirty="0" smtClean="0"/>
              <a:t>Они не цветут, не вянут; не в ладоши, а ими хлопают, когда чего-то не понимают; не бельё, а их развешивают чрезмерно доверчивые и любопытные.</a:t>
            </a:r>
          </a:p>
          <a:p>
            <a:pPr>
              <a:buNone/>
            </a:pPr>
            <a:r>
              <a:rPr lang="ru-RU" sz="3600" b="1" dirty="0" smtClean="0"/>
              <a:t>                               УШИ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8266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3</a:t>
            </a:r>
            <a:r>
              <a:rPr lang="ru-RU" sz="4000" b="1" dirty="0" smtClean="0"/>
              <a:t> конкурс. Устами младенца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7467600" cy="5188092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Он в голове у легкомысленного, несерьёзного человека; его советуют искать в поле, когда кто-нибудь бесследно исчез; на него бросают деньги и слова, кто их не ценит.</a:t>
            </a:r>
            <a:endParaRPr lang="ru-RU" sz="3600" b="1" dirty="0"/>
          </a:p>
        </p:txBody>
      </p:sp>
      <p:pic>
        <p:nvPicPr>
          <p:cNvPr id="4" name="Picture 2" descr="D:\рисунки\малыши\mal.gif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5072074"/>
            <a:ext cx="1543050" cy="1581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8266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3</a:t>
            </a:r>
            <a:r>
              <a:rPr lang="ru-RU" sz="4000" b="1" dirty="0" smtClean="0"/>
              <a:t> конкурс. Устами младенца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467600" cy="5259530"/>
          </a:xfrm>
        </p:spPr>
        <p:txBody>
          <a:bodyPr/>
          <a:lstStyle/>
          <a:p>
            <a:r>
              <a:rPr lang="ru-RU" sz="3600" b="1" dirty="0" smtClean="0"/>
              <a:t>Он в голове у легкомысленного, несерьёзного человека; его советуют искать в поле, когда кто-нибудь бесследно исчез; на него бросают деньги и слова, кто их не ценит.</a:t>
            </a:r>
          </a:p>
          <a:p>
            <a:pPr>
              <a:buNone/>
            </a:pPr>
            <a:r>
              <a:rPr lang="ru-RU" sz="3600" b="1" dirty="0" smtClean="0"/>
              <a:t>                          ВЕТЕР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540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5 конкурс. </a:t>
            </a:r>
            <a:br>
              <a:rPr lang="ru-RU" sz="4000" b="1" dirty="0" smtClean="0"/>
            </a:br>
            <a:r>
              <a:rPr lang="ru-RU" sz="4000" b="1" dirty="0" smtClean="0"/>
              <a:t>С русского на русский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Хелло, чуваки! Мои родаки сегодня отчаливают на фазенду, и мы можем клёво оторваться на хате.</a:t>
            </a:r>
            <a:endParaRPr lang="ru-RU" sz="4800" b="1" dirty="0"/>
          </a:p>
        </p:txBody>
      </p:sp>
      <p:pic>
        <p:nvPicPr>
          <p:cNvPr id="1026" name="Picture 2" descr="D:\рисунки\малыши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2132856"/>
            <a:ext cx="1745145" cy="1871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5 конкурс. </a:t>
            </a:r>
            <a:br>
              <a:rPr lang="ru-RU" sz="4000" b="1" dirty="0" smtClean="0"/>
            </a:br>
            <a:r>
              <a:rPr lang="ru-RU" sz="4000" b="1" dirty="0" smtClean="0"/>
              <a:t>С русского на русский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Привет, ребята! Мои родители сегодня уезжают на дачу, и мы можем отдохнуть у меня.</a:t>
            </a:r>
            <a:endParaRPr lang="ru-RU" sz="4800" b="1" dirty="0"/>
          </a:p>
        </p:txBody>
      </p:sp>
      <p:pic>
        <p:nvPicPr>
          <p:cNvPr id="1026" name="Picture 2" descr="D:\рисунки\малыши\dostigeni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4929198"/>
            <a:ext cx="1143008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6 конкурс. </a:t>
            </a:r>
            <a:br>
              <a:rPr lang="ru-RU" sz="4000" b="1" dirty="0" smtClean="0"/>
            </a:br>
            <a:r>
              <a:rPr lang="ru-RU" sz="4000" b="1" dirty="0" smtClean="0"/>
              <a:t>Юные художники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/>
              <a:t>Придумать и нарисовать знак, запрещающий грубую речь.</a:t>
            </a:r>
            <a:endParaRPr lang="ru-RU" sz="4400" b="1" dirty="0"/>
          </a:p>
        </p:txBody>
      </p:sp>
      <p:pic>
        <p:nvPicPr>
          <p:cNvPr id="1026" name="Picture 2" descr="D:\рисунки\Мои рисунки\j020536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786322"/>
            <a:ext cx="1500198" cy="1500198"/>
          </a:xfrm>
          <a:prstGeom prst="rect">
            <a:avLst/>
          </a:prstGeom>
          <a:noFill/>
        </p:spPr>
      </p:pic>
      <p:pic>
        <p:nvPicPr>
          <p:cNvPr id="4" name="Picture 2" descr="D:\рисунки\Мои рисунки\j0251257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4857760"/>
            <a:ext cx="1285884" cy="13573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3050"/>
            <a:ext cx="7467600" cy="342902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Берегите наш язык, наш прекрасный русский язык – это клад, это достояние, переданное нам нашими предшественниками! Обращайтесь почтительно с этим могущественным орудием: в руках умелых оно в состоянии совершать чудеса.</a:t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br>
              <a:rPr lang="ru-RU" sz="3200" b="1" dirty="0" smtClean="0"/>
            </a:br>
            <a:r>
              <a:rPr lang="ru-RU" sz="3200" b="1" dirty="0" smtClean="0"/>
              <a:t>                               И.С.Тургенев </a:t>
            </a:r>
            <a:br>
              <a:rPr lang="ru-RU" sz="3200" b="1" dirty="0" smtClean="0"/>
            </a:br>
            <a:r>
              <a:rPr lang="ru-RU" sz="3200" b="1" dirty="0" smtClean="0"/>
              <a:t>                      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857760"/>
            <a:ext cx="135732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/>
              <a:t>7 конкурс. </a:t>
            </a:r>
            <a:br>
              <a:rPr lang="ru-RU" sz="4000" b="1" dirty="0" smtClean="0"/>
            </a:br>
            <a:r>
              <a:rPr lang="ru-RU" sz="4000" b="1" dirty="0" smtClean="0"/>
              <a:t>Язык жестов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Без труда не вытащишь и рыбку из пруда.</a:t>
            </a:r>
          </a:p>
          <a:p>
            <a:r>
              <a:rPr lang="ru-RU" sz="4800" b="1" dirty="0" smtClean="0"/>
              <a:t>За двумя зайцами погонишься – ни одного не поймаешь.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8 конкурс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Составление </a:t>
            </a:r>
            <a:r>
              <a:rPr lang="ru-RU" sz="4800" dirty="0" err="1" smtClean="0"/>
              <a:t>синквейна</a:t>
            </a:r>
            <a:r>
              <a:rPr lang="ru-RU" sz="4800" dirty="0" smtClean="0"/>
              <a:t> на тему «Урок»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31880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/>
              <a:t>9 конкурс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ctr"/>
            <a:r>
              <a:rPr lang="ru-RU" b="1" dirty="0" smtClean="0"/>
              <a:t>Язык жестов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508555"/>
              </p:ext>
            </p:extLst>
          </p:nvPr>
        </p:nvGraphicFramePr>
        <p:xfrm>
          <a:off x="776288" y="3086100"/>
          <a:ext cx="75914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Объект упаковщика для оболочки" showAsIcon="1" r:id="rId3" imgW="7590960" imgH="685800" progId="Package">
                  <p:embed/>
                </p:oleObj>
              </mc:Choice>
              <mc:Fallback>
                <p:oleObj name="Объект упаковщика для оболочки" showAsIcon="1" r:id="rId3" imgW="75909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6288" y="3086100"/>
                        <a:ext cx="759142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1115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И.С.Тургенев. Русский язык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467600" cy="525953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Во дни сомнений, во дни тягостных раздумий о судьбах моей родины ты, - один мне поддержка и опора, о великий, могучий, правдивый и свободный русский язык! Не будь тебя – как не впасть в отчаяние при виде всего, что совершается дома? Но нельзя верить, чтобы такой язык не был дан великому народу!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571480"/>
            <a:ext cx="7467600" cy="607223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5400" b="1" dirty="0" smtClean="0"/>
              <a:t>Всем</a:t>
            </a:r>
          </a:p>
          <a:p>
            <a:pPr algn="ctr">
              <a:buNone/>
            </a:pPr>
            <a:r>
              <a:rPr lang="ru-RU" sz="5400" b="1" dirty="0" smtClean="0"/>
              <a:t>большое спасибо </a:t>
            </a:r>
          </a:p>
          <a:p>
            <a:pPr algn="ctr">
              <a:buNone/>
            </a:pPr>
            <a:r>
              <a:rPr lang="ru-RU" sz="5400" b="1" dirty="0" smtClean="0"/>
              <a:t>за активное участие в игре!</a:t>
            </a:r>
            <a:endParaRPr lang="ru-RU" sz="5400" b="1" dirty="0"/>
          </a:p>
        </p:txBody>
      </p:sp>
      <p:pic>
        <p:nvPicPr>
          <p:cNvPr id="1026" name="Picture 2" descr="D:\рисунки\малыши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4357694"/>
            <a:ext cx="1371600" cy="21669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ВЛАДИМИР ИВАНОВИЧ ДАЛЬ</a:t>
            </a:r>
            <a:endParaRPr lang="ru-RU" dirty="0"/>
          </a:p>
        </p:txBody>
      </p:sp>
      <p:pic>
        <p:nvPicPr>
          <p:cNvPr id="4" name="Содержимое 3" descr="http://www.skunb.ru/data/upload/document-preview/2603.jpg"/>
          <p:cNvPicPr>
            <a:picLocks noGrp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9924" r="11640" b="7528"/>
          <a:stretch/>
        </p:blipFill>
        <p:spPr bwMode="auto">
          <a:xfrm>
            <a:off x="1403648" y="1772816"/>
            <a:ext cx="3384376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40968"/>
            <a:ext cx="2664296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169224" cy="922114"/>
          </a:xfrm>
        </p:spPr>
        <p:txBody>
          <a:bodyPr/>
          <a:lstStyle/>
          <a:p>
            <a:pPr algn="ctr"/>
            <a:r>
              <a:rPr lang="ru-RU" dirty="0" smtClean="0"/>
              <a:t>Викторина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lvl="0"/>
            <a:r>
              <a:rPr lang="ru-RU" sz="2000" dirty="0" smtClean="0"/>
              <a:t>Где и когда родился Даль?</a:t>
            </a:r>
          </a:p>
          <a:p>
            <a:pPr lvl="0"/>
            <a:r>
              <a:rPr lang="ru-RU" sz="2000" dirty="0" smtClean="0"/>
              <a:t>Выходцем какой страны был его отец?</a:t>
            </a:r>
          </a:p>
          <a:p>
            <a:pPr lvl="0"/>
            <a:r>
              <a:rPr lang="ru-RU" sz="2000" dirty="0" smtClean="0"/>
              <a:t>Сколько языков знала его мать?</a:t>
            </a:r>
          </a:p>
          <a:p>
            <a:pPr lvl="0"/>
            <a:r>
              <a:rPr lang="ru-RU" sz="2000" dirty="0" smtClean="0"/>
              <a:t>Где учился В. Даль?</a:t>
            </a:r>
          </a:p>
          <a:p>
            <a:pPr lvl="0"/>
            <a:r>
              <a:rPr lang="ru-RU" sz="2000" dirty="0" smtClean="0"/>
              <a:t>Сколько языков знал Владимир Иванович?</a:t>
            </a:r>
          </a:p>
          <a:p>
            <a:pPr lvl="0"/>
            <a:r>
              <a:rPr lang="ru-RU" sz="2000" dirty="0" smtClean="0"/>
              <a:t>Любимый герой истории?</a:t>
            </a:r>
          </a:p>
          <a:p>
            <a:pPr lvl="0"/>
            <a:r>
              <a:rPr lang="ru-RU" sz="2000" dirty="0" smtClean="0"/>
              <a:t>Дайте полное название словаря Даля.</a:t>
            </a:r>
          </a:p>
          <a:p>
            <a:pPr lvl="0"/>
            <a:r>
              <a:rPr lang="ru-RU" sz="2000" dirty="0" smtClean="0"/>
              <a:t>Сколько лет было Владимиру Ивановичу, когда он написал первое слово?</a:t>
            </a:r>
          </a:p>
          <a:p>
            <a:pPr lvl="0"/>
            <a:r>
              <a:rPr lang="ru-RU" sz="2000" dirty="0" smtClean="0"/>
              <a:t>Какое слово было написано первым?</a:t>
            </a:r>
          </a:p>
          <a:p>
            <a:pPr lvl="0"/>
            <a:r>
              <a:rPr lang="ru-RU" sz="2000" dirty="0" smtClean="0"/>
              <a:t>Во сколько лет Даль начал составлять словарь?</a:t>
            </a:r>
          </a:p>
          <a:p>
            <a:pPr lvl="0"/>
            <a:r>
              <a:rPr lang="ru-RU" sz="2000" dirty="0" smtClean="0"/>
              <a:t>Кто посоветовал ему заняться составлением словаря</a:t>
            </a:r>
            <a:r>
              <a:rPr lang="ru-RU" sz="1600" dirty="0" smtClean="0"/>
              <a:t>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Викторина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ru-RU" dirty="0" smtClean="0"/>
              <a:t>Какую фразу произнёс А.С. Пушкин после просмотра сказок Даля?</a:t>
            </a:r>
          </a:p>
          <a:p>
            <a:pPr lvl="0"/>
            <a:r>
              <a:rPr lang="ru-RU" dirty="0" smtClean="0"/>
              <a:t>Прав ли был Пушкин, сказав, что Даль сделал треть Словаря? Сколько слов вошло в Словарь?</a:t>
            </a:r>
          </a:p>
          <a:p>
            <a:pPr lvl="0"/>
            <a:r>
              <a:rPr lang="ru-RU" dirty="0" smtClean="0"/>
              <a:t>Сколько слов собрал сам Даль?</a:t>
            </a:r>
          </a:p>
          <a:p>
            <a:pPr lvl="0"/>
            <a:r>
              <a:rPr lang="ru-RU" dirty="0" smtClean="0"/>
              <a:t>Как иначе называли Словарь?</a:t>
            </a:r>
          </a:p>
          <a:p>
            <a:pPr lvl="0"/>
            <a:r>
              <a:rPr lang="ru-RU" dirty="0" smtClean="0"/>
              <a:t>А почему так называли Словарь?</a:t>
            </a:r>
          </a:p>
          <a:p>
            <a:pPr lvl="0"/>
            <a:r>
              <a:rPr lang="ru-RU" dirty="0" smtClean="0"/>
              <a:t>Сколько лет посвятил Даль составлению Словаря?</a:t>
            </a:r>
          </a:p>
          <a:p>
            <a:pPr lvl="0"/>
            <a:r>
              <a:rPr lang="ru-RU" dirty="0" smtClean="0"/>
              <a:t>А кто был Даль по образованию?</a:t>
            </a:r>
          </a:p>
          <a:p>
            <a:pPr lvl="0"/>
            <a:r>
              <a:rPr lang="ru-RU" dirty="0" smtClean="0"/>
              <a:t>Почему словарь назван «толковым»? Как Даль сам объясняет это?</a:t>
            </a:r>
          </a:p>
          <a:p>
            <a:pPr lvl="0"/>
            <a:r>
              <a:rPr lang="ru-RU" dirty="0" smtClean="0"/>
              <a:t>Какая премия присуждена Словарю?</a:t>
            </a:r>
          </a:p>
          <a:p>
            <a:pPr lvl="0"/>
            <a:r>
              <a:rPr lang="ru-RU" dirty="0" smtClean="0"/>
              <a:t>Какие учебники написал Даль?</a:t>
            </a:r>
          </a:p>
          <a:p>
            <a:pPr lvl="0"/>
            <a:r>
              <a:rPr lang="ru-RU" dirty="0" smtClean="0"/>
              <a:t>А какой самый первый словарь создал Даль?</a:t>
            </a:r>
          </a:p>
          <a:p>
            <a:pPr lvl="0"/>
            <a:r>
              <a:rPr lang="ru-RU" dirty="0" smtClean="0"/>
              <a:t>Назовите псевдоним Даля.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7467600" cy="92869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>1</a:t>
            </a:r>
            <a:r>
              <a:rPr lang="ru-RU" sz="4000" b="1" dirty="0" smtClean="0"/>
              <a:t>конкурс. Разминка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7467600" cy="5357850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А  Б  В  Г  Д  Е  Ё  Ж  З  И  Й  К  Л  М  Н  О  П  Р  С  Т  У  Ф  Х  Ц  Ш  Щ  Ъ  Ы  Ь  Э  Ю  Я</a:t>
            </a:r>
            <a:endParaRPr lang="ru-RU" sz="5400" b="1" dirty="0"/>
          </a:p>
        </p:txBody>
      </p:sp>
      <p:pic>
        <p:nvPicPr>
          <p:cNvPr id="1026" name="Picture 2" descr="D:\рисунки\малыши\vany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786322"/>
            <a:ext cx="2009775" cy="1857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8266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2</a:t>
            </a:r>
            <a:r>
              <a:rPr lang="ru-RU" sz="4000" b="1" dirty="0" smtClean="0"/>
              <a:t> конкурс. Весёлые буквы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/>
              <a:t>АЛКВИ</a:t>
            </a:r>
          </a:p>
          <a:p>
            <a:pPr algn="ctr">
              <a:buNone/>
            </a:pPr>
            <a:r>
              <a:rPr lang="ru-RU" sz="4000" b="1" dirty="0" smtClean="0"/>
              <a:t>КАЧАШ</a:t>
            </a:r>
          </a:p>
          <a:p>
            <a:pPr algn="ctr">
              <a:buNone/>
            </a:pPr>
            <a:r>
              <a:rPr lang="ru-RU" sz="4000" b="1" dirty="0" smtClean="0"/>
              <a:t>БЕЗАРЁ</a:t>
            </a:r>
          </a:p>
          <a:p>
            <a:pPr algn="ctr">
              <a:buNone/>
            </a:pPr>
            <a:r>
              <a:rPr lang="ru-RU" sz="4000" b="1" dirty="0" smtClean="0"/>
              <a:t>ЛЬПЕРА</a:t>
            </a:r>
          </a:p>
          <a:p>
            <a:pPr algn="ctr">
              <a:buNone/>
            </a:pPr>
            <a:r>
              <a:rPr lang="ru-RU" sz="4000" b="1" dirty="0" smtClean="0"/>
              <a:t>ЛУТБОФ</a:t>
            </a:r>
          </a:p>
          <a:p>
            <a:pPr algn="ctr">
              <a:buNone/>
            </a:pPr>
            <a:r>
              <a:rPr lang="ru-RU" sz="4000" b="1" dirty="0" smtClean="0"/>
              <a:t>ЛОРКЕС</a:t>
            </a:r>
          </a:p>
          <a:p>
            <a:pPr algn="ctr">
              <a:buNone/>
            </a:pPr>
            <a:r>
              <a:rPr lang="ru-RU" sz="4000" b="1" dirty="0" smtClean="0"/>
              <a:t>ОТЕРЕШ</a:t>
            </a:r>
            <a:endParaRPr lang="ru-RU" sz="4000" b="1" dirty="0"/>
          </a:p>
        </p:txBody>
      </p:sp>
      <p:pic>
        <p:nvPicPr>
          <p:cNvPr id="1026" name="Picture 2" descr="D:\рисунки\Рисунки_4\1-3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1857364"/>
            <a:ext cx="1643074" cy="3071834"/>
          </a:xfrm>
          <a:prstGeom prst="rect">
            <a:avLst/>
          </a:prstGeom>
          <a:noFill/>
        </p:spPr>
      </p:pic>
      <p:pic>
        <p:nvPicPr>
          <p:cNvPr id="1027" name="Picture 3" descr="D:\рисунки\Рисунки_4\1-3[1]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000240"/>
            <a:ext cx="1571636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2 КОНКУРС. ОТВЕТЫ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/>
              <a:t>ВИЛКА</a:t>
            </a:r>
          </a:p>
          <a:p>
            <a:pPr algn="ctr">
              <a:buNone/>
            </a:pPr>
            <a:r>
              <a:rPr lang="ru-RU" sz="4000" b="1" dirty="0" smtClean="0"/>
              <a:t>ЧАШКА</a:t>
            </a:r>
          </a:p>
          <a:p>
            <a:pPr algn="ctr">
              <a:buNone/>
            </a:pPr>
            <a:r>
              <a:rPr lang="ru-RU" sz="4000" b="1" dirty="0" smtClean="0"/>
              <a:t>БЕРЁЗА</a:t>
            </a:r>
          </a:p>
          <a:p>
            <a:pPr algn="ctr">
              <a:buNone/>
            </a:pPr>
            <a:r>
              <a:rPr lang="ru-RU" sz="4000" b="1" dirty="0" smtClean="0"/>
              <a:t>АПРЕЛЬ</a:t>
            </a:r>
          </a:p>
          <a:p>
            <a:pPr algn="ctr">
              <a:buNone/>
            </a:pPr>
            <a:r>
              <a:rPr lang="ru-RU" sz="4000" b="1" dirty="0" smtClean="0"/>
              <a:t>ФУТБОЛ</a:t>
            </a:r>
          </a:p>
          <a:p>
            <a:pPr algn="ctr">
              <a:buNone/>
            </a:pPr>
            <a:r>
              <a:rPr lang="ru-RU" sz="4000" b="1" dirty="0" smtClean="0"/>
              <a:t>КРЕСЛО</a:t>
            </a:r>
          </a:p>
          <a:p>
            <a:pPr algn="ctr">
              <a:buNone/>
            </a:pPr>
            <a:r>
              <a:rPr lang="ru-RU" sz="4000" b="1" dirty="0" smtClean="0"/>
              <a:t>РЕШЕТО</a:t>
            </a:r>
          </a:p>
        </p:txBody>
      </p:sp>
      <p:pic>
        <p:nvPicPr>
          <p:cNvPr id="1026" name="Picture 2" descr="D:\рисунки\малыши\prav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643182"/>
            <a:ext cx="1643074" cy="1857388"/>
          </a:xfrm>
          <a:prstGeom prst="rect">
            <a:avLst/>
          </a:prstGeom>
          <a:noFill/>
        </p:spPr>
      </p:pic>
      <p:pic>
        <p:nvPicPr>
          <p:cNvPr id="1027" name="Picture 3" descr="D:\рисунки\малыши\prav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643182"/>
            <a:ext cx="1571636" cy="1714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5409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/>
              <a:t>3</a:t>
            </a:r>
            <a:r>
              <a:rPr lang="ru-RU" sz="4000" b="1" dirty="0" smtClean="0"/>
              <a:t> конкурс. Устами младенца</a:t>
            </a:r>
            <a:endParaRPr lang="ru-RU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Её заваривают, затевая какое-нибудь неприятное, хлопотливое дело, а потом расхлёбывают, распутывая это дело; её не сварить с тем, с кем трудно договориться; её просит рваная обувь; она в голове у путников.</a:t>
            </a:r>
            <a:endParaRPr lang="ru-RU" sz="3200" b="1" dirty="0"/>
          </a:p>
        </p:txBody>
      </p:sp>
      <p:pic>
        <p:nvPicPr>
          <p:cNvPr id="4" name="Picture 2" descr="D:\рисунки\малыши\mal.gif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072074"/>
            <a:ext cx="1543050" cy="1581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194</TotalTime>
  <Words>785</Words>
  <Application>Microsoft Office PowerPoint</Application>
  <PresentationFormat>Экран (4:3)</PresentationFormat>
  <Paragraphs>88</Paragraphs>
  <Slides>24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Эркер</vt:lpstr>
      <vt:lpstr>Пакет</vt:lpstr>
      <vt:lpstr> «Путешествие в страну  русского языка» </vt:lpstr>
      <vt:lpstr>Берегите наш язык, наш прекрасный русский язык – это клад, это достояние, переданное нам нашими предшественниками! Обращайтесь почтительно с этим могущественным орудием: в руках умелых оно в состоянии совершать чудеса.                                  И.С.Тургенев                        </vt:lpstr>
      <vt:lpstr>ВЛАДИМИР ИВАНОВИЧ ДАЛЬ</vt:lpstr>
      <vt:lpstr>Викторина</vt:lpstr>
      <vt:lpstr>Викторина</vt:lpstr>
      <vt:lpstr>   1конкурс. Разминка</vt:lpstr>
      <vt:lpstr>2 конкурс. Весёлые буквы</vt:lpstr>
      <vt:lpstr>2 КОНКУРС. ОТВЕТЫ</vt:lpstr>
      <vt:lpstr>3 конкурс. Устами младенца</vt:lpstr>
      <vt:lpstr>3 конкурс. Устами младенца</vt:lpstr>
      <vt:lpstr>3 конкурс. Устами младенца</vt:lpstr>
      <vt:lpstr>4 конкурс. Устами младенца</vt:lpstr>
      <vt:lpstr>3 конкурс. Устами младенца</vt:lpstr>
      <vt:lpstr>3 конкурс. Устами младенца</vt:lpstr>
      <vt:lpstr>3 конкурс. Устами младенца</vt:lpstr>
      <vt:lpstr>3 конкурс. Устами младенца</vt:lpstr>
      <vt:lpstr>5 конкурс.  С русского на русский</vt:lpstr>
      <vt:lpstr>5 конкурс.  С русского на русский</vt:lpstr>
      <vt:lpstr>6 конкурс.  Юные художники</vt:lpstr>
      <vt:lpstr>7 конкурс.  Язык жестов</vt:lpstr>
      <vt:lpstr>8 конкурс</vt:lpstr>
      <vt:lpstr>9 конкурс</vt:lpstr>
      <vt:lpstr>И.С.Тургенев. Русский язык</vt:lpstr>
      <vt:lpstr>Презентация PowerPoint</vt:lpstr>
    </vt:vector>
  </TitlesOfParts>
  <Company>дом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Открытое внеклассное мероприятие  «В гостях у русского языка»</dc:title>
  <dc:creator>света</dc:creator>
  <cp:lastModifiedBy>1</cp:lastModifiedBy>
  <cp:revision>70</cp:revision>
  <dcterms:created xsi:type="dcterms:W3CDTF">2009-11-06T18:03:13Z</dcterms:created>
  <dcterms:modified xsi:type="dcterms:W3CDTF">2024-04-30T19:14:25Z</dcterms:modified>
</cp:coreProperties>
</file>