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2" r:id="rId5"/>
    <p:sldId id="264" r:id="rId6"/>
    <p:sldId id="261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CCA9C-E08E-48D9-AF33-97065BB0F8B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93F79F-5825-4EF7-82AF-EFDF1645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7560840" cy="40850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>
              <a:lnSpc>
                <a:spcPct val="110000"/>
              </a:lnSpc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/>
              <a:t>Сыпко Е.В., воспитатель  МБДОУ «Детский сад комбинированного вида № 30 «Солнышко» г. Невинномысска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9898"/>
            <a:ext cx="8083624" cy="1283152"/>
          </a:xfrm>
        </p:spPr>
        <p:txBody>
          <a:bodyPr>
            <a:normAutofit fontScale="90000"/>
          </a:bodyPr>
          <a:lstStyle/>
          <a:p>
            <a:pPr indent="457200" algn="ctr">
              <a:buNone/>
            </a:pPr>
            <a:r>
              <a:rPr lang="ru-RU" sz="2400" dirty="0" smtClean="0"/>
              <a:t>Формирование коллективных </a:t>
            </a:r>
            <a:r>
              <a:rPr lang="ru-RU" sz="2400" dirty="0" smtClean="0"/>
              <a:t>взаимоотношений у   </a:t>
            </a:r>
            <a:r>
              <a:rPr lang="ru-RU" sz="2400" dirty="0" smtClean="0"/>
              <a:t>детей старшего дошкольного возраста методом  образовательных путешествий</a:t>
            </a:r>
            <a:br>
              <a:rPr lang="ru-RU" sz="2400" dirty="0" smtClean="0"/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:\Users\Home\Desktop\%D0%B4%D0%B8%D0%BF%D0%BB%D0%BE%D0%BC%D0%BD%D0%B0%D1%8F %D1%80%D0%B0%D0%B1%D0%BE%D1%82%D0%B0\%D0%9D%D0%BE%D0%B2%D0%B0%D1%8F %D0%BF%D0%B0%D0%BF%D0%BA%D0%B0\20211202_0916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96944" cy="6192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 исследования 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Цель работы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использование </a:t>
            </a:r>
            <a:r>
              <a:rPr lang="ru-RU" dirty="0" smtClean="0"/>
              <a:t>технологии  «Образовательные путешествия» как эффективного средства формирования коллективных взаимоотношений у детей </a:t>
            </a:r>
            <a:r>
              <a:rPr lang="ru-RU" dirty="0" smtClean="0"/>
              <a:t>старшего дошкольного </a:t>
            </a:r>
            <a:r>
              <a:rPr lang="ru-RU" dirty="0" smtClean="0"/>
              <a:t>возраста. </a:t>
            </a:r>
            <a:endParaRPr lang="ru-RU" dirty="0" smtClean="0"/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1. </a:t>
            </a:r>
            <a:r>
              <a:rPr lang="ru-RU" dirty="0" smtClean="0"/>
              <a:t>Рассмотреть способы формирования коллективных взаимоотношений у детей </a:t>
            </a:r>
            <a:r>
              <a:rPr lang="ru-RU" dirty="0" smtClean="0"/>
              <a:t>старшего дошкольного </a:t>
            </a:r>
            <a:r>
              <a:rPr lang="ru-RU" dirty="0" smtClean="0"/>
              <a:t>возраста.</a:t>
            </a:r>
            <a:endParaRPr lang="ru-RU" b="1" dirty="0" smtClean="0"/>
          </a:p>
          <a:p>
            <a:r>
              <a:rPr lang="ru-RU" dirty="0" smtClean="0"/>
              <a:t>2. </a:t>
            </a:r>
            <a:r>
              <a:rPr lang="ru-RU" dirty="0" smtClean="0"/>
              <a:t>Выявить возможности «образовательных путешествий» в   формировании коллективных взаимоотношений у детей старшего дошкольного возраста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dirty="0" smtClean="0"/>
              <a:t>3. Подведение итогов </a:t>
            </a:r>
            <a:r>
              <a:rPr lang="ru-RU" dirty="0" smtClean="0"/>
              <a:t>использования «образовательных путешествий» для формирования коллективных взаимоотношений у детей старшего дошкольного возраста. 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1582"/>
          </a:xfrm>
        </p:spPr>
        <p:txBody>
          <a:bodyPr>
            <a:normAutofit fontScale="90000"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642918"/>
            <a:ext cx="7406640" cy="5981312"/>
          </a:xfrm>
        </p:spPr>
        <p:txBody>
          <a:bodyPr>
            <a:normAutofit/>
          </a:bodyPr>
          <a:lstStyle/>
          <a:p>
            <a:r>
              <a:rPr lang="ru-RU" dirty="0" smtClean="0"/>
              <a:t>Мною были проанализировали </a:t>
            </a:r>
            <a:r>
              <a:rPr lang="ru-RU" dirty="0" smtClean="0"/>
              <a:t>следующие </a:t>
            </a:r>
            <a:r>
              <a:rPr lang="ru-RU" b="1" dirty="0" smtClean="0"/>
              <a:t>аспекты: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b="1" dirty="0" smtClean="0"/>
              <a:t> </a:t>
            </a:r>
            <a:r>
              <a:rPr lang="ru-RU" dirty="0" smtClean="0"/>
              <a:t>Проблема </a:t>
            </a:r>
            <a:r>
              <a:rPr lang="ru-RU" dirty="0" smtClean="0"/>
              <a:t>формирования коллективных взаимоотношений у детей </a:t>
            </a:r>
            <a:r>
              <a:rPr lang="ru-RU" dirty="0" smtClean="0"/>
              <a:t>старшего дошкольного </a:t>
            </a:r>
            <a:r>
              <a:rPr lang="ru-RU" dirty="0" smtClean="0"/>
              <a:t>возраста в современной психолого-педагогической </a:t>
            </a:r>
            <a:r>
              <a:rPr lang="ru-RU" dirty="0" smtClean="0"/>
              <a:t>литературе;</a:t>
            </a:r>
            <a:endParaRPr lang="ru-RU" dirty="0" smtClean="0"/>
          </a:p>
          <a:p>
            <a:r>
              <a:rPr lang="ru-RU" dirty="0" smtClean="0"/>
              <a:t>2 Способы формирования коллективных взаимоотношений у детей старшего дошкольного </a:t>
            </a:r>
            <a:r>
              <a:rPr lang="ru-RU" dirty="0" smtClean="0"/>
              <a:t>возраста;</a:t>
            </a:r>
            <a:endParaRPr lang="ru-RU" dirty="0" smtClean="0"/>
          </a:p>
          <a:p>
            <a:r>
              <a:rPr lang="ru-RU" dirty="0" smtClean="0"/>
              <a:t>3 Роль «образовательных путешествий» в   формировании коллективных взаимоотношений у детей старшего дошкольного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1582"/>
          </a:xfrm>
        </p:spPr>
        <p:txBody>
          <a:bodyPr>
            <a:normAutofit fontScale="90000"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0860" y="3246816"/>
            <a:ext cx="1752194" cy="131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" y="5202964"/>
            <a:ext cx="1539045" cy="13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668" y="1325510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42918"/>
            <a:ext cx="8443664" cy="5857916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400" dirty="0" smtClean="0"/>
              <a:t>В ходе проведения </a:t>
            </a:r>
            <a:r>
              <a:rPr lang="ru-RU" sz="2400" dirty="0" err="1" smtClean="0"/>
              <a:t>итогово-рефлексивного</a:t>
            </a:r>
            <a:r>
              <a:rPr lang="ru-RU" sz="2400" dirty="0" smtClean="0"/>
              <a:t> этапа участники подготовили </a:t>
            </a:r>
            <a:r>
              <a:rPr lang="ru-RU" sz="2400" dirty="0" smtClean="0"/>
              <a:t>сообщения, презентации</a:t>
            </a:r>
            <a:r>
              <a:rPr lang="ru-RU" sz="2400" dirty="0" smtClean="0"/>
              <a:t>, устное выступление, в которых поделились   своими впечатлениями о результатах своей деятельности в образовательных путешествиях, планах на будущий учебный год с точки зрения личностного поиска.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1582"/>
          </a:xfrm>
        </p:spPr>
        <p:txBody>
          <a:bodyPr>
            <a:normAutofit fontScale="90000"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58fa07ac-70dd-402f-97f3-9f1181b4eb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786190"/>
            <a:ext cx="216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731696" cy="573613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Завершающий этап содержал презентацию индивидуальных и групповых работ участников, устную рефлексию об участии в образовательных путешествиях,  которая  зафиксировала усиление интереса к данному виду деятельности.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1582"/>
          </a:xfrm>
        </p:spPr>
        <p:txBody>
          <a:bodyPr>
            <a:normAutofit fontScale="90000"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f6af2345-fdf8-41a1-8928-edeb578e99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1800000" cy="1800000"/>
          </a:xfrm>
          <a:prstGeom prst="rect">
            <a:avLst/>
          </a:prstGeom>
          <a:noFill/>
        </p:spPr>
      </p:pic>
      <p:pic>
        <p:nvPicPr>
          <p:cNvPr id="2051" name="Picture 3" descr="C:\Users\Елена\Desktop\74b6e83d-5b92-47f4-896a-65a081f59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643446"/>
            <a:ext cx="1351406" cy="1800000"/>
          </a:xfrm>
          <a:prstGeom prst="rect">
            <a:avLst/>
          </a:prstGeom>
          <a:noFill/>
        </p:spPr>
      </p:pic>
      <p:pic>
        <p:nvPicPr>
          <p:cNvPr id="2052" name="Picture 4" descr="C:\Users\Елена\Desktop\3ccc598e-ea57-4ee8-bd7e-92393f09a7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72008"/>
            <a:ext cx="1350000" cy="1800000"/>
          </a:xfrm>
          <a:prstGeom prst="rect">
            <a:avLst/>
          </a:prstGeom>
          <a:noFill/>
        </p:spPr>
      </p:pic>
      <p:pic>
        <p:nvPicPr>
          <p:cNvPr id="2053" name="Picture 5" descr="C:\Users\Елена\Desktop\d593c41f-280a-4af4-a541-5234df8360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86058"/>
            <a:ext cx="1350000" cy="1800000"/>
          </a:xfrm>
          <a:prstGeom prst="rect">
            <a:avLst/>
          </a:prstGeom>
          <a:noFill/>
        </p:spPr>
      </p:pic>
      <p:pic>
        <p:nvPicPr>
          <p:cNvPr id="2054" name="Picture 6" descr="C:\Users\Елена\Desktop\d593c41f-280a-4af4-a541-5234df8360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786058"/>
            <a:ext cx="135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64703"/>
            <a:ext cx="7572428" cy="4896545"/>
          </a:xfrm>
        </p:spPr>
        <p:txBody>
          <a:bodyPr>
            <a:norm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В ходе проделанной работы было акцентировано  </a:t>
            </a:r>
            <a:r>
              <a:rPr lang="ru-RU" dirty="0" smtClean="0"/>
              <a:t>внимание на необходимость и значимость психолого-педагогического (</a:t>
            </a:r>
            <a:r>
              <a:rPr lang="ru-RU" dirty="0" err="1" smtClean="0"/>
              <a:t>тьюторского</a:t>
            </a:r>
            <a:r>
              <a:rPr lang="ru-RU" dirty="0" smtClean="0"/>
              <a:t>) сопровождения участников, важность групповой работы при соблюдении принципа личностного развития каждого участника, необходимость регулярной индивидуальной и групповой рефлексии, проявления обучающимися активности в своем стремлении к личностному росту.</a:t>
            </a:r>
          </a:p>
          <a:p>
            <a:r>
              <a:rPr lang="ru-RU" dirty="0" smtClean="0"/>
              <a:t>Таким образом, </a:t>
            </a:r>
            <a:r>
              <a:rPr lang="ru-RU" dirty="0" smtClean="0"/>
              <a:t>использование образовательных путешествий как средства формирования и развития коллективных взаимоотношений у детей </a:t>
            </a:r>
            <a:r>
              <a:rPr lang="ru-RU" dirty="0" smtClean="0"/>
              <a:t>старшего дошкольного </a:t>
            </a:r>
            <a:r>
              <a:rPr lang="ru-RU" dirty="0" smtClean="0"/>
              <a:t>возраста весьма актуально. 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406640" cy="2115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6" descr="http://900igr.net/up/datas/175814/0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http://900igr.net/up/datas/175814/08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http://900igr.net/up/datas/175814/08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9332"/>
            <a:ext cx="7795592" cy="6131502"/>
          </a:xfrm>
        </p:spPr>
        <p:txBody>
          <a:bodyPr>
            <a:no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1582"/>
          </a:xfrm>
        </p:spPr>
        <p:txBody>
          <a:bodyPr>
            <a:normAutofit fontScale="90000"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8" y="0"/>
            <a:ext cx="9183622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288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Формирование коллективных взаимоотношений у   детей старшего дошкольного возраста методом  образовательных путешествий   </vt:lpstr>
      <vt:lpstr>Слайд 2</vt:lpstr>
      <vt:lpstr>Слайд 3</vt:lpstr>
      <vt:lpstr>Слайд 4</vt:lpstr>
      <vt:lpstr>Слайд 5</vt:lpstr>
      <vt:lpstr>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как средство развития операций мышления у детей старшего дошкольного возраста</dc:title>
  <dc:creator>Елена</dc:creator>
  <cp:lastModifiedBy>Елена</cp:lastModifiedBy>
  <cp:revision>18</cp:revision>
  <dcterms:created xsi:type="dcterms:W3CDTF">2022-06-16T08:18:32Z</dcterms:created>
  <dcterms:modified xsi:type="dcterms:W3CDTF">2024-02-17T15:31:16Z</dcterms:modified>
</cp:coreProperties>
</file>