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D0F67-EDA6-4B03-A808-58B728EDE4AE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A78C9-0462-43BF-A87D-3D757E0C8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65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A78C9-0462-43BF-A87D-3D757E0C845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27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D949-F8C0-4826-A5B5-ECB21BDF25D5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6FF9-B34D-4B6C-BAA3-E4895DBB1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86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D949-F8C0-4826-A5B5-ECB21BDF25D5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6FF9-B34D-4B6C-BAA3-E4895DBB1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7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D949-F8C0-4826-A5B5-ECB21BDF25D5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6FF9-B34D-4B6C-BAA3-E4895DBB1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82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D949-F8C0-4826-A5B5-ECB21BDF25D5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6FF9-B34D-4B6C-BAA3-E4895DBB1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9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D949-F8C0-4826-A5B5-ECB21BDF25D5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6FF9-B34D-4B6C-BAA3-E4895DBB1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27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D949-F8C0-4826-A5B5-ECB21BDF25D5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6FF9-B34D-4B6C-BAA3-E4895DBB1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0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D949-F8C0-4826-A5B5-ECB21BDF25D5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6FF9-B34D-4B6C-BAA3-E4895DBB1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46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D949-F8C0-4826-A5B5-ECB21BDF25D5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6FF9-B34D-4B6C-BAA3-E4895DBB1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6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D949-F8C0-4826-A5B5-ECB21BDF25D5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6FF9-B34D-4B6C-BAA3-E4895DBB1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82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D949-F8C0-4826-A5B5-ECB21BDF25D5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6FF9-B34D-4B6C-BAA3-E4895DBB1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06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D949-F8C0-4826-A5B5-ECB21BDF25D5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76FF9-B34D-4B6C-BAA3-E4895DBB1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6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3D949-F8C0-4826-A5B5-ECB21BDF25D5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76FF9-B34D-4B6C-BAA3-E4895DBB1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9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cu4B7_9TQBr9hK0_44bBKL0Zu1lQ8laFDGlFgkTdDxgo-LR-mhYbqcL3-t58mSVgh8N2zCa-pnzifm5oxlmwt22zCAOZRuysTg9oINOcp853YO6YJXxJosdnuQkN-jQ2tbtJnKz5bDmlRpc0lGcoGAuw8Z3lSOYXD3OhAyG-ySNg8r-eBkfcxoMH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818"/>
            <a:ext cx="12192000" cy="694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«Классификация птиц, насекомых, зверей, рыб»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56021" y="5331278"/>
            <a:ext cx="4269921" cy="898071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«Култаевский детский сад «Егоза»</a:t>
            </a:r>
          </a:p>
          <a:p>
            <a:pPr algn="l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Деминова Яна Мгеровна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10668000" y="59870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like.net/uploads/posts/2022-11/1667803418_3-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5230" y="365125"/>
            <a:ext cx="6033406" cy="10554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Рыбы: их отличительные признаки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668000" y="59870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20365" y="215527"/>
            <a:ext cx="4366957" cy="7176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05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365125"/>
            <a:ext cx="7919357" cy="132556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Птицы: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отличительные 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признаки</a:t>
            </a:r>
            <a:endParaRPr lang="ru-RU" dirty="0"/>
          </a:p>
        </p:txBody>
      </p:sp>
      <p:pic>
        <p:nvPicPr>
          <p:cNvPr id="3074" name="Picture 2" descr="https://bogatyr.club/uploads/posts/2023-03/1679648872_bogatyr-club-p-fon-s-ptichkami-dlya-prezentatsii-krasivo-70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9" b="23120"/>
          <a:stretch/>
        </p:blipFill>
        <p:spPr bwMode="auto">
          <a:xfrm>
            <a:off x="-428625" y="163286"/>
            <a:ext cx="3539218" cy="669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10668000" y="59870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15670" y="848502"/>
            <a:ext cx="4293704" cy="5983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74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culture.ru/storage/images/b20e9049-f660-593b-81f4-6551cb1d9a8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350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2520" y="365125"/>
            <a:ext cx="8164287" cy="132556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Насекомые: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отличительные признаки</a:t>
            </a:r>
            <a:endParaRPr lang="ru-RU" dirty="0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10628244" y="59671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08522" y="519837"/>
            <a:ext cx="4203216" cy="7176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310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d.multiurok.ru/html/2022/09/20/s_6329b3b2d4d21/phpjE6hur_itogovyj-proekt-10-klass_html_23994a887e7db0f2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"/>
          <a:stretch/>
        </p:blipFill>
        <p:spPr bwMode="auto">
          <a:xfrm>
            <a:off x="-89452" y="69574"/>
            <a:ext cx="12374217" cy="696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220" y="365125"/>
            <a:ext cx="7649937" cy="132556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Звери: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отличительные признаки</a:t>
            </a:r>
            <a:endParaRPr lang="ru-RU" dirty="0"/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9425608" y="61858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41007" y="147021"/>
            <a:ext cx="4466347" cy="7849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74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44</Words>
  <Application>Microsoft Office PowerPoint</Application>
  <PresentationFormat>Широкоэкранный</PresentationFormat>
  <Paragraphs>8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Игра «Классификация птиц, насекомых, зверей, рыб»</vt:lpstr>
      <vt:lpstr>Рыбы: их отличительные признаки</vt:lpstr>
      <vt:lpstr>       Птицы: их отличительные   признаки</vt:lpstr>
      <vt:lpstr>Насекомые: их отличительные признаки</vt:lpstr>
      <vt:lpstr>Звери: их отличительные признаки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«Классификация птиц, насекомых, зверей, рыб»</dc:title>
  <dc:creator>Яна Деминова</dc:creator>
  <cp:lastModifiedBy>Яна Деминова</cp:lastModifiedBy>
  <cp:revision>5</cp:revision>
  <dcterms:created xsi:type="dcterms:W3CDTF">2023-11-11T05:00:38Z</dcterms:created>
  <dcterms:modified xsi:type="dcterms:W3CDTF">2023-11-11T05:41:56Z</dcterms:modified>
</cp:coreProperties>
</file>