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2"/>
  </p:notesMasterIdLst>
  <p:sldIdLst>
    <p:sldId id="256" r:id="rId2"/>
    <p:sldId id="269" r:id="rId3"/>
    <p:sldId id="268" r:id="rId4"/>
    <p:sldId id="271" r:id="rId5"/>
    <p:sldId id="273" r:id="rId6"/>
    <p:sldId id="258" r:id="rId7"/>
    <p:sldId id="260" r:id="rId8"/>
    <p:sldId id="261" r:id="rId9"/>
    <p:sldId id="266" r:id="rId10"/>
    <p:sldId id="274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990099"/>
    <a:srgbClr val="008000"/>
    <a:srgbClr val="FF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21969" autoAdjust="0"/>
    <p:restoredTop sz="94639" autoAdjust="0"/>
  </p:normalViewPr>
  <p:slideViewPr>
    <p:cSldViewPr>
      <p:cViewPr varScale="1">
        <p:scale>
          <a:sx n="110" d="100"/>
          <a:sy n="110" d="100"/>
        </p:scale>
        <p:origin x="-1644" y="29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4D5574BA-26DE-4915-A55D-14D44A538514}" type="datetimeFigureOut">
              <a:rPr lang="ru-RU"/>
              <a:pPr>
                <a:defRPr/>
              </a:pPr>
              <a:t>24.10.2023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5208D489-632B-4FB1-9F79-4017DAAC1F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693070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/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E4E89D1-6BB1-48C5-A640-30D1C1AA5DF5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/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E4E89D1-6BB1-48C5-A640-30D1C1AA5DF5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/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E4E89D1-6BB1-48C5-A640-30D1C1AA5DF5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/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E4E89D1-6BB1-48C5-A640-30D1C1AA5DF5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/>
          </a:p>
        </p:txBody>
      </p:sp>
      <p:sp>
        <p:nvSpPr>
          <p:cNvPr id="1945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B5153BC-51B0-45EC-A015-C1A1E28C12E1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/>
          </a:p>
        </p:txBody>
      </p:sp>
      <p:sp>
        <p:nvSpPr>
          <p:cNvPr id="2253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4072DA3-FA7C-47CC-A01E-62850262D27C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9FEE71-9A45-48B7-9ECF-BE2FF89BBB16}" type="datetimeFigureOut">
              <a:rPr lang="ru-RU"/>
              <a:pPr>
                <a:defRPr/>
              </a:pPr>
              <a:t>24.10.2023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A3529F-8220-41BB-B838-08D5C3B817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3FD328-C409-4A93-8A98-71CC4C48F4CC}" type="datetimeFigureOut">
              <a:rPr lang="ru-RU"/>
              <a:pPr>
                <a:defRPr/>
              </a:pPr>
              <a:t>24.10.2023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30257D-36AD-4263-AD83-33BC51DC49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6C1B8B-FED4-4FEA-89B1-E8EF39F6C0EA}" type="datetimeFigureOut">
              <a:rPr lang="ru-RU"/>
              <a:pPr>
                <a:defRPr/>
              </a:pPr>
              <a:t>24.10.2023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097618-8BCC-4826-A46D-F8C01C3DF6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F82C04-8338-417B-8726-C93198827248}" type="datetimeFigureOut">
              <a:rPr lang="ru-RU"/>
              <a:pPr>
                <a:defRPr/>
              </a:pPr>
              <a:t>24.10.2023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24616D-65B6-4751-A186-853139BA09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E92179-14FB-4FDE-8E17-9E7A25FD986F}" type="datetimeFigureOut">
              <a:rPr lang="ru-RU"/>
              <a:pPr>
                <a:defRPr/>
              </a:pPr>
              <a:t>24.10.2023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58846E-6B69-447E-AAD2-DD555C6272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DBE2A1-6B50-4EB8-9C4E-54A2F75D00B4}" type="datetimeFigureOut">
              <a:rPr lang="ru-RU"/>
              <a:pPr>
                <a:defRPr/>
              </a:pPr>
              <a:t>24.10.2023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AFA33C-6B50-4FBB-AC41-6EE2E00F3B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2503FA-43BD-40A4-A3FD-63F050B15EE3}" type="datetimeFigureOut">
              <a:rPr lang="ru-RU"/>
              <a:pPr>
                <a:defRPr/>
              </a:pPr>
              <a:t>24.10.2023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042582-862B-4F24-9301-ECE314AC44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41BA32-B99E-4708-8703-5E76DD30CEDA}" type="datetimeFigureOut">
              <a:rPr lang="ru-RU"/>
              <a:pPr>
                <a:defRPr/>
              </a:pPr>
              <a:t>24.10.2023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F1842A-78B8-46AE-A543-48069CC409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CFF7F1-6420-4AEB-865B-22E6B51E54A3}" type="datetimeFigureOut">
              <a:rPr lang="ru-RU"/>
              <a:pPr>
                <a:defRPr/>
              </a:pPr>
              <a:t>24.10.2023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61B03B-6288-4276-9C8A-2A8E064ACE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1CA345-12FB-4488-9FBC-1EBF3A031D27}" type="datetimeFigureOut">
              <a:rPr lang="ru-RU"/>
              <a:pPr>
                <a:defRPr/>
              </a:pPr>
              <a:t>24.10.2023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7A568F-19C0-4732-A49A-5691818306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7954A9-9C2C-4418-850E-93A3565713BF}" type="datetimeFigureOut">
              <a:rPr lang="ru-RU"/>
              <a:pPr>
                <a:defRPr/>
              </a:pPr>
              <a:t>24.10.2023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6D723A-A9FB-40E9-B829-BC7D03EC3F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E7DA98B-24DD-4120-AA87-78CE3424DF5A}" type="datetimeFigureOut">
              <a:rPr lang="ru-RU"/>
              <a:pPr>
                <a:defRPr/>
              </a:pPr>
              <a:t>24.10.2023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C0E319A-6741-4D29-8950-A6D1F6F694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4" r:id="rId2"/>
    <p:sldLayoutId id="2147483753" r:id="rId3"/>
    <p:sldLayoutId id="2147483752" r:id="rId4"/>
    <p:sldLayoutId id="2147483751" r:id="rId5"/>
    <p:sldLayoutId id="2147483750" r:id="rId6"/>
    <p:sldLayoutId id="2147483749" r:id="rId7"/>
    <p:sldLayoutId id="2147483748" r:id="rId8"/>
    <p:sldLayoutId id="2147483747" r:id="rId9"/>
    <p:sldLayoutId id="2147483746" r:id="rId10"/>
    <p:sldLayoutId id="214748374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2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3" descr="C:\Users\Евген\Desktop\x_8b81e58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9525" y="0"/>
            <a:ext cx="91535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39752" y="4293096"/>
            <a:ext cx="6400800" cy="1752600"/>
          </a:xfrm>
        </p:spPr>
        <p:txBody>
          <a:bodyPr rtlCol="0">
            <a:normAutofit/>
          </a:bodyPr>
          <a:lstStyle/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Составила </a:t>
            </a:r>
            <a:r>
              <a:rPr lang="ru-RU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Немцева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Е.Г.,</a:t>
            </a:r>
          </a:p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воспитатель МБДОУ №27</a:t>
            </a:r>
          </a:p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«Микки -Маус»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09600" y="381000"/>
            <a:ext cx="4800600" cy="1938992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6000" b="1" dirty="0">
                <a:solidFill>
                  <a:srgbClr val="990099"/>
                </a:solidFill>
                <a:latin typeface="Constantia" panose="02030602050306030303" pitchFamily="18" charset="0"/>
              </a:rPr>
              <a:t>Пасхальное яичко</a:t>
            </a:r>
          </a:p>
        </p:txBody>
      </p:sp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3A4A2DB1-F10A-4717-A8FB-FC5DCC14B1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D825A421-8A98-456C-A906-C76D44F21A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1000" y="210586"/>
            <a:ext cx="8472487" cy="643682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0107320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34925"/>
            <a:ext cx="9164638" cy="689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7838" y="188913"/>
            <a:ext cx="8229600" cy="77787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altLang="zh-CN" sz="2400" dirty="0">
                <a:solidFill>
                  <a:srgbClr val="7030A0"/>
                </a:solidFill>
                <a:latin typeface="Arial" pitchFamily="34" charset="0"/>
                <a:ea typeface="Arial Unicode MS" pitchFamily="34" charset="-122"/>
                <a:cs typeface="Arial" pitchFamily="34" charset="0"/>
              </a:rPr>
              <a:t/>
            </a:r>
            <a:br>
              <a:rPr lang="ru-RU" altLang="zh-CN" sz="2400" dirty="0">
                <a:solidFill>
                  <a:srgbClr val="7030A0"/>
                </a:solidFill>
                <a:latin typeface="Arial" pitchFamily="34" charset="0"/>
                <a:ea typeface="Arial Unicode MS" pitchFamily="34" charset="-122"/>
                <a:cs typeface="Arial" pitchFamily="34" charset="0"/>
              </a:rPr>
            </a:br>
            <a:r>
              <a:rPr lang="ru-RU" altLang="zh-CN" sz="2400" dirty="0">
                <a:solidFill>
                  <a:srgbClr val="7030A0"/>
                </a:solidFill>
                <a:latin typeface="Arial" pitchFamily="34" charset="0"/>
                <a:ea typeface="Arial Unicode MS" pitchFamily="34" charset="-122"/>
                <a:cs typeface="Arial" pitchFamily="34" charset="0"/>
              </a:rPr>
              <a:t/>
            </a:r>
            <a:br>
              <a:rPr lang="ru-RU" altLang="zh-CN" sz="2400" dirty="0">
                <a:solidFill>
                  <a:srgbClr val="7030A0"/>
                </a:solidFill>
                <a:latin typeface="Arial" pitchFamily="34" charset="0"/>
                <a:ea typeface="Arial Unicode MS" pitchFamily="34" charset="-122"/>
                <a:cs typeface="Arial" pitchFamily="34" charset="0"/>
              </a:rPr>
            </a:br>
            <a:r>
              <a:rPr lang="ru-RU" altLang="zh-CN" sz="2400" dirty="0">
                <a:solidFill>
                  <a:srgbClr val="7030A0"/>
                </a:solidFill>
                <a:latin typeface="Arial" pitchFamily="34" charset="0"/>
                <a:ea typeface="Arial Unicode MS" pitchFamily="34" charset="-122"/>
                <a:cs typeface="Arial" pitchFamily="34" charset="0"/>
              </a:rPr>
              <a:t/>
            </a:r>
            <a:br>
              <a:rPr lang="ru-RU" altLang="zh-CN" sz="2400" dirty="0">
                <a:solidFill>
                  <a:srgbClr val="7030A0"/>
                </a:solidFill>
                <a:latin typeface="Arial" pitchFamily="34" charset="0"/>
                <a:ea typeface="Arial Unicode MS" pitchFamily="34" charset="-122"/>
                <a:cs typeface="Arial" pitchFamily="34" charset="0"/>
              </a:rPr>
            </a:br>
            <a:endParaRPr lang="ru-RU" sz="2800" b="1" spc="50" dirty="0">
              <a:ln w="11430"/>
              <a:solidFill>
                <a:srgbClr val="99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254E6870-718A-425A-8B61-34505C6072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" y="457200"/>
            <a:ext cx="8839200" cy="610152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580611716"/>
      </p:ext>
    </p:extLst>
  </p:cSld>
  <p:clrMapOvr>
    <a:masterClrMapping/>
  </p:clrMapOvr>
  <p:transition spd="slow">
    <p:blinds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0638" y="-17463"/>
            <a:ext cx="9164638" cy="689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84821" y="20345"/>
            <a:ext cx="4353719" cy="685800"/>
          </a:xfrm>
        </p:spPr>
        <p:txBody>
          <a:bodyPr rtlCol="0">
            <a:noAutofit/>
          </a:bodyPr>
          <a:lstStyle/>
          <a:p>
            <a:pPr marL="0" indent="0" algn="ctr" fontAlgn="auto">
              <a:spcAft>
                <a:spcPts val="0"/>
              </a:spcAft>
              <a:buNone/>
              <a:defRPr/>
            </a:pPr>
            <a:r>
              <a:rPr lang="ru-RU" sz="4400" b="1" dirty="0">
                <a:solidFill>
                  <a:srgbClr val="99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2"/>
                <a:cs typeface="+mj-cs"/>
              </a:rPr>
              <a:t>Легенда</a:t>
            </a:r>
            <a:r>
              <a:rPr lang="ru-RU" sz="2800" dirty="0">
                <a:solidFill>
                  <a:srgbClr val="99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2"/>
                <a:cs typeface="+mj-cs"/>
              </a:rPr>
              <a:t> </a:t>
            </a:r>
            <a:endParaRPr lang="ru-RU" sz="2800" dirty="0">
              <a:solidFill>
                <a:srgbClr val="99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+mj-cs"/>
            </a:endParaRP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99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Содержимое 3" descr="preview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151685" y="1150363"/>
            <a:ext cx="3913253" cy="521873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7392E772-FEA6-4114-A320-5243F81A693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41563" y="706145"/>
            <a:ext cx="4522853" cy="56676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293574865"/>
      </p:ext>
    </p:extLst>
  </p:cSld>
  <p:clrMapOvr>
    <a:masterClrMapping/>
  </p:clrMapOvr>
  <p:transition spd="slow">
    <p:blinds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34925"/>
            <a:ext cx="9164638" cy="689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CCF52108-BD20-472A-9D46-5647820F0B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2000" y="638175"/>
            <a:ext cx="7620000" cy="55816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769522995"/>
      </p:ext>
    </p:extLst>
  </p:cSld>
  <p:clrMapOvr>
    <a:masterClrMapping/>
  </p:clrMapOvr>
  <p:transition spd="slow">
    <p:blinds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6ABF0AB-CEAE-4474-A3FF-5B2EDD976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xmlns="" id="{23EA0655-684E-40E4-A178-A592E90BF0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180C98AB-DFDF-4A02-B39D-BA3922C532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34925"/>
            <a:ext cx="9164638" cy="689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6B0264EB-0919-4960-87A1-717744CD86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2000" y="917575"/>
            <a:ext cx="7620000" cy="58483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9" name="Объект 2">
            <a:extLst>
              <a:ext uri="{FF2B5EF4-FFF2-40B4-BE49-F238E27FC236}">
                <a16:creationId xmlns:a16="http://schemas.microsoft.com/office/drawing/2014/main" xmlns="" id="{2A82FCAE-696B-4475-8C86-7DB53EDE593E}"/>
              </a:ext>
            </a:extLst>
          </p:cNvPr>
          <p:cNvSpPr txBox="1">
            <a:spLocks/>
          </p:cNvSpPr>
          <p:nvPr/>
        </p:nvSpPr>
        <p:spPr bwMode="auto">
          <a:xfrm>
            <a:off x="1554691" y="92075"/>
            <a:ext cx="6903509" cy="614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charset="0"/>
              <a:buNone/>
              <a:defRPr/>
            </a:pPr>
            <a:r>
              <a:rPr lang="ru-RU" sz="4400" b="1" dirty="0">
                <a:solidFill>
                  <a:srgbClr val="99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2"/>
                <a:cs typeface="+mj-cs"/>
              </a:rPr>
              <a:t>Природные красители</a:t>
            </a:r>
            <a:r>
              <a:rPr lang="ru-RU" sz="2800" b="1" dirty="0">
                <a:solidFill>
                  <a:srgbClr val="99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2"/>
                <a:cs typeface="+mj-cs"/>
              </a:rPr>
              <a:t> </a:t>
            </a:r>
            <a:endParaRPr lang="ru-RU" sz="2800" b="1" dirty="0">
              <a:solidFill>
                <a:srgbClr val="99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+mj-cs"/>
            </a:endParaRP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99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539630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34925"/>
            <a:ext cx="9164638" cy="689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7838" y="188913"/>
            <a:ext cx="8229600" cy="77787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 b="1" spc="50" dirty="0" err="1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Крашенки</a:t>
            </a:r>
            <a:endParaRPr lang="ru-RU" sz="40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AF6A0743-C3C0-4AAA-B0E5-EA12EC6379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2983" y="1015986"/>
            <a:ext cx="7433548" cy="512914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slow">
    <p:blinds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15163" y="1155714"/>
            <a:ext cx="2007896" cy="166368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21673" y="1209682"/>
            <a:ext cx="2007896" cy="166368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05364" y="1155714"/>
            <a:ext cx="2007896" cy="166368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10906" y="1155714"/>
            <a:ext cx="2099861" cy="173988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8440" name="Прямоугольник 5"/>
          <p:cNvSpPr>
            <a:spLocks noChangeArrowheads="1"/>
          </p:cNvSpPr>
          <p:nvPr/>
        </p:nvSpPr>
        <p:spPr bwMode="auto">
          <a:xfrm flipH="1">
            <a:off x="7015163" y="1930400"/>
            <a:ext cx="1778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400" b="1" dirty="0">
              <a:latin typeface="Calibri" pitchFamily="34" charset="0"/>
            </a:endParaRPr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xmlns="" id="{853420BC-6C8A-46E7-9490-858E003E01DB}"/>
              </a:ext>
            </a:extLst>
          </p:cNvPr>
          <p:cNvSpPr txBox="1">
            <a:spLocks/>
          </p:cNvSpPr>
          <p:nvPr/>
        </p:nvSpPr>
        <p:spPr bwMode="auto">
          <a:xfrm>
            <a:off x="457200" y="238111"/>
            <a:ext cx="8229600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ru-RU" sz="4000" b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Крапинки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8A755B1C-F30C-4424-83D6-6C60848F83F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57400" y="3200400"/>
            <a:ext cx="4343400" cy="3587261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ransition spd="slow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8100" y="0"/>
            <a:ext cx="9182100" cy="706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>
            <a:extLst>
              <a:ext uri="{FF2B5EF4-FFF2-40B4-BE49-F238E27FC236}">
                <a16:creationId xmlns:a16="http://schemas.microsoft.com/office/drawing/2014/main" xmlns="" id="{D74A6B49-712B-4844-A238-A9B19430C19C}"/>
              </a:ext>
            </a:extLst>
          </p:cNvPr>
          <p:cNvSpPr txBox="1">
            <a:spLocks/>
          </p:cNvSpPr>
          <p:nvPr/>
        </p:nvSpPr>
        <p:spPr bwMode="auto">
          <a:xfrm>
            <a:off x="420687" y="76200"/>
            <a:ext cx="8229600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ru-RU" sz="4000" b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Писанки</a:t>
            </a:r>
          </a:p>
        </p:txBody>
      </p:sp>
      <p:pic>
        <p:nvPicPr>
          <p:cNvPr id="9" name="Содержимое 8" descr="$_32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28662" y="1130678"/>
            <a:ext cx="7429551" cy="5572164"/>
          </a:xfrm>
        </p:spPr>
      </p:pic>
    </p:spTree>
  </p:cSld>
  <p:clrMapOvr>
    <a:masterClrMapping/>
  </p:clrMapOvr>
  <p:transition spd="slow">
    <p:circl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463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4ACCFCD1-031C-4B4F-87A3-78F592E3FE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2298" y="732489"/>
            <a:ext cx="7696200" cy="32766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7F338D28-4D67-4872-A058-688DD622885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05000" y="3868879"/>
            <a:ext cx="4648200" cy="296322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2" name="Заголовок 1">
            <a:extLst>
              <a:ext uri="{FF2B5EF4-FFF2-40B4-BE49-F238E27FC236}">
                <a16:creationId xmlns:a16="http://schemas.microsoft.com/office/drawing/2014/main" xmlns="" id="{1D37E88B-9593-4F7B-A882-EB6A375099DC}"/>
              </a:ext>
            </a:extLst>
          </p:cNvPr>
          <p:cNvSpPr txBox="1">
            <a:spLocks/>
          </p:cNvSpPr>
          <p:nvPr/>
        </p:nvSpPr>
        <p:spPr bwMode="auto">
          <a:xfrm>
            <a:off x="420687" y="76200"/>
            <a:ext cx="8229600" cy="656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ru-RU" sz="4000" b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Пасхальные традиции</a:t>
            </a:r>
          </a:p>
        </p:txBody>
      </p:sp>
    </p:spTree>
  </p:cSld>
  <p:clrMapOvr>
    <a:masterClrMapping/>
  </p:clrMapOvr>
  <p:transition spd="slow">
    <p:wheel spokes="1"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976</TotalTime>
  <Words>29</Words>
  <Application>Microsoft Office PowerPoint</Application>
  <PresentationFormat>Экран (4:3)</PresentationFormat>
  <Paragraphs>17</Paragraphs>
  <Slides>10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   </vt:lpstr>
      <vt:lpstr>Слайд 3</vt:lpstr>
      <vt:lpstr>Слайд 4</vt:lpstr>
      <vt:lpstr>Слайд 5</vt:lpstr>
      <vt:lpstr>Крашенки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Евген</dc:creator>
  <cp:lastModifiedBy>Пользователь</cp:lastModifiedBy>
  <cp:revision>101</cp:revision>
  <dcterms:created xsi:type="dcterms:W3CDTF">2013-01-27T10:38:31Z</dcterms:created>
  <dcterms:modified xsi:type="dcterms:W3CDTF">2023-10-24T03:56:38Z</dcterms:modified>
</cp:coreProperties>
</file>