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63" r:id="rId8"/>
    <p:sldId id="262" r:id="rId9"/>
    <p:sldId id="267" r:id="rId10"/>
    <p:sldId id="268" r:id="rId11"/>
    <p:sldId id="266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29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rynews.ru/news/ordena-druzhby-udostoen-vladimir-nikiforov-direkto.html" TargetMode="External"/><Relationship Id="rId2" Type="http://schemas.openxmlformats.org/officeDocument/2006/relationships/hyperlink" Target="http://katun24.ru/grajdani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357166"/>
            <a:ext cx="7500990" cy="3015928"/>
            <a:chOff x="1115616" y="-8404"/>
            <a:chExt cx="7165477" cy="32490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83859" y="-8404"/>
              <a:ext cx="7097234" cy="92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МБОУ «Петропавловская средняя общеобразовательная школа имени Героя Советского Союза Д.А.Жукова»</a:t>
              </a:r>
              <a:endParaRPr lang="ru-RU" sz="16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285984" y="1357298"/>
            <a:ext cx="511492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Почетный гражданин Алтайского края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2428860" y="1785926"/>
            <a:ext cx="50863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Владимир Иванович Никифоров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Никифоров Владимир Иван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157163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57554" y="4429132"/>
            <a:ext cx="5000596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 smtClean="0">
                <a:latin typeface="Arial Black" pitchFamily="34" charset="0"/>
              </a:rPr>
              <a:t>Автор работы</a:t>
            </a:r>
            <a:r>
              <a:rPr lang="ru-RU" sz="800" dirty="0" smtClean="0">
                <a:latin typeface="Arial Black" pitchFamily="34" charset="0"/>
              </a:rPr>
              <a:t>: </a:t>
            </a:r>
          </a:p>
          <a:p>
            <a:r>
              <a:rPr lang="ru-RU" sz="1050" b="1" dirty="0" err="1" smtClean="0">
                <a:latin typeface="Arial Black" pitchFamily="34" charset="0"/>
              </a:rPr>
              <a:t>Хорланова</a:t>
            </a:r>
            <a:r>
              <a:rPr lang="ru-RU" sz="1050" b="1" dirty="0" smtClean="0">
                <a:latin typeface="Arial Black" pitchFamily="34" charset="0"/>
              </a:rPr>
              <a:t> Марина Николаевна, </a:t>
            </a:r>
            <a:endParaRPr lang="ru-RU" sz="1050" dirty="0" smtClean="0">
              <a:latin typeface="Arial Black" pitchFamily="34" charset="0"/>
            </a:endParaRPr>
          </a:p>
          <a:p>
            <a:r>
              <a:rPr lang="ru-RU" sz="1050" dirty="0" smtClean="0">
                <a:latin typeface="Arial Black" pitchFamily="34" charset="0"/>
              </a:rPr>
              <a:t>учитель начальных классов высшей кв.категории, стаж работы 33 года.</a:t>
            </a:r>
          </a:p>
          <a:p>
            <a:r>
              <a:rPr lang="ru-RU" sz="1050" dirty="0" smtClean="0">
                <a:latin typeface="Arial Black" pitchFamily="34" charset="0"/>
              </a:rPr>
              <a:t>МБОУ «Петропавловская средняя общеобразовательная школа имени Героя Советского Союза Д.А.Жукова», с. Петропавловское, ул.Партизанская, 21</a:t>
            </a:r>
          </a:p>
          <a:p>
            <a:r>
              <a:rPr lang="ru-RU" sz="1050" dirty="0" smtClean="0">
                <a:latin typeface="Arial Black" pitchFamily="34" charset="0"/>
              </a:rPr>
              <a:t> </a:t>
            </a:r>
          </a:p>
          <a:p>
            <a:r>
              <a:rPr lang="ru-RU" sz="1050" b="1" i="1" dirty="0" smtClean="0">
                <a:latin typeface="Arial Black" pitchFamily="34" charset="0"/>
              </a:rPr>
              <a:t> </a:t>
            </a:r>
            <a:endParaRPr lang="ru-RU" sz="1050" dirty="0" smtClean="0">
              <a:latin typeface="Arial Black" pitchFamily="34" charset="0"/>
            </a:endParaRPr>
          </a:p>
          <a:p>
            <a:r>
              <a:rPr lang="ru-RU" sz="1050" b="1" i="1" dirty="0" smtClean="0">
                <a:latin typeface="Arial Black" pitchFamily="34" charset="0"/>
              </a:rPr>
              <a:t> </a:t>
            </a:r>
            <a:endParaRPr lang="ru-RU" sz="1050" dirty="0" smtClean="0">
              <a:latin typeface="Arial Black" pitchFamily="34" charset="0"/>
            </a:endParaRPr>
          </a:p>
          <a:p>
            <a:r>
              <a:rPr lang="ru-RU" sz="1050" smtClean="0">
                <a:latin typeface="Arial Black" pitchFamily="34" charset="0"/>
              </a:rPr>
              <a:t>Петропавловское </a:t>
            </a:r>
            <a:r>
              <a:rPr lang="ru-RU" sz="1050" smtClean="0">
                <a:latin typeface="Arial Black" pitchFamily="34" charset="0"/>
              </a:rPr>
              <a:t>2024г</a:t>
            </a:r>
            <a:r>
              <a:rPr lang="ru-RU" sz="1050" dirty="0" smtClean="0">
                <a:latin typeface="Arial Black" pitchFamily="34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143504" y="2643182"/>
            <a:ext cx="285752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Классный час для начальной школы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71480"/>
            <a:ext cx="57534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 В.И. Никифорове много пишут в газетах</a:t>
            </a:r>
            <a:endParaRPr lang="ru-RU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M:\ННикифоров\page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2731337" cy="431629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M:\ННикифоров\Сканировать30001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71546"/>
            <a:ext cx="2902940" cy="221554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M:\ННикифоров\Сканировать3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142984"/>
            <a:ext cx="2264029" cy="467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:\ННикифоров\Сканировать3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714752"/>
            <a:ext cx="3846996" cy="25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8728" y="428604"/>
            <a:ext cx="735811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Богата земля хорошими, талантливыми, успешными, профессионально состоявшимися людьми. Я рада, что познакомила вас с одним из них.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Хочется проехать по просторам нашей Петропавловской земли, когда-то целинной не тронутой человеком. А теперь благодаря таким людям, как Владимир Иванович мы едим душистый хлеб, как из бабушкиной печи. Сыр, который не сравнится ни с какими другими сырами.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Чтобы стать почётным гражданином, надо проделать большой жизненный путь, помогая людям, отдавая все свои силы не щадя самого себя. И люди будут тебе благодарны.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M:\ННикифоров\nagrady4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321471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714488"/>
            <a:ext cx="5479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 внимание!</a:t>
            </a:r>
            <a:endParaRPr lang="ru-RU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C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857232"/>
            <a:ext cx="714373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Литература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1.Источник: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  <a:hlinkClick r:id="rId2"/>
              </a:rPr>
              <a:t>http://katun24.ru/grajdanin/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2.© DairyNews.ru   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http://www.dairynews.ru/news/ordena-druzhby-udostoen-vladimir-nikiforov-direkto.html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3.Материалы газеты «Ударник»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№6 -2003г.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№30-2004г.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№25-2006г.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№17-2008г.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№5-2010г.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№17-2015г.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«Свободный курс» №8-2007г.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«Алтайская нива» №41-2013г.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«Алтайская правда» №121-2016г.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71604" y="1000108"/>
            <a:ext cx="6786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Мы часто говорим и слышим о любви к родному городу, о готовности каждого сделать для своей малой родины большое доброе дело.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Наш мир... Что он значит без событий, без характеров, дат и имён?! Как хорошо, что в нашем стремительном веке мы умеем быть благодарными, добрыми и чуткими.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01880" y="2569836"/>
            <a:ext cx="61436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каждого человека в жизни есть место на земле, где он родился, провел своё детство и юность, место – где жили его родители, деды и прадеды, самые близкие и дорогие люди. Очень часто случается так, что человек, прожив здесь всю жизнь, практически ничего не знает об истории своей малой Родины, о жизни людей, которые его окружают.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85728"/>
            <a:ext cx="19271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800" b="1" i="0" u="none" strike="noStrike" cap="none" spc="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</a:t>
            </a:r>
            <a:endParaRPr lang="ru-RU" sz="28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M:\ННикифоров\ННикифоров\c_zelenyiy_dol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14818"/>
            <a:ext cx="2714644" cy="218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500042"/>
            <a:ext cx="70722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Цель: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познакомить детей  с жизнью и трудовой деятельностью «Почётного гражданина Алтайского края» В.И.Никифорова.</a:t>
            </a:r>
          </a:p>
          <a:p>
            <a:endParaRPr lang="ru-RU" sz="1600" i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Задачи :</a:t>
            </a:r>
            <a:endParaRPr lang="ru-RU" sz="1600" i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-содействие воспитанию у обучающихся патриотизма, гордости за свое отечество, свой народ</a:t>
            </a:r>
          </a:p>
          <a:p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-привлечение внимания детей к выдающимся личностям Алтайского края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User DNS\Desktop\ННикифоров\5726c6333e53e96bc7bbbcf83c4d06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5286412" cy="361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 DNS\Desktop\ННикифоров\238517.jpg"/>
          <p:cNvPicPr/>
          <p:nvPr/>
        </p:nvPicPr>
        <p:blipFill>
          <a:blip r:embed="rId2"/>
          <a:srcRect l="23240" r="22494" b="24001"/>
          <a:stretch>
            <a:fillRect/>
          </a:stretch>
        </p:blipFill>
        <p:spPr bwMode="auto">
          <a:xfrm>
            <a:off x="1357290" y="714356"/>
            <a:ext cx="357190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M:\ННикифоров\ННикифоров\zelyenyy_dol_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50046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728" y="4714884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Живёт  Владимир Иванович в нашем Петропавловском районе. Село называется  Зелёный Дол.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село начиналось на целине, где ничего не было. Со всей России на целину приезжали люди. Кто-то уехал, а кто-то остался жить на земле, которая давала хлеб, мясо, молоко.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5984" y="500042"/>
            <a:ext cx="492922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85852" y="1142984"/>
            <a:ext cx="485778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Arial Black" pitchFamily="34" charset="0"/>
              </a:rPr>
              <a:t>Почетные граждане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– обычные люди, которые  жили и живут среди нас, но они отличаются большой трудовой и общественной активностью, ответственным отношением к любому делу, огромным желанием сделать жизнь нашего города лучше. У них разные профессии: врачи, учителя, строители, рабочие предприятий, газовики, механики. И именно они определяют имидж,  авторитет села, нашу историю. Их имена навсегда останутся в летописи нашего района.</a:t>
            </a:r>
          </a:p>
          <a:p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Звание «Почетный гражданин Алтайского края» является высшей наградой Алтайского края.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8A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00042"/>
            <a:ext cx="73581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История почетного гражданства на Руси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M:\ННикифоров\e335bb76d5f1b1bb8b9fadee8a4c15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750611">
            <a:off x="6088524" y="2237244"/>
            <a:ext cx="2899868" cy="304067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71435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Владимир Иванович Никифоров родился 1 января 1948 года в селе Петропавловском Петропавловского района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57290" y="1142984"/>
            <a:ext cx="74295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Начал трудовую деятельность в 1966 году водителем совхоза "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Ануйский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". После службы в рядах Советской Армии возвращается в совхоз и продолжает работать электриком. В 1977 году окончил с отличием Алтайский сельскохозяйственный институт и был направлен на работу в свой совхоз инженером-электриком,  работал главным инженером, с 1987 года - руководитель этого хозяйства. На этом же предприятии работал главным инженером и вот уже более 28 лет является руководителем хозяйства. Владимир Никифоров — заслуженный работник сельского хозяйства, кавалер орденов Дружбы, ордена "За заслуги перед Алтайским краем" II степени. Неоднократно избирался председателем Петропавловского районного Совета народных депутатов. В ноябре 2013 года избран на должность главы Петропавловского района.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46858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000" b="1" i="0" u="none" strike="noStrike" cap="none" spc="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Жизненный путь Владимира Ивановича</a:t>
            </a:r>
            <a:endParaRPr lang="ru-RU" sz="20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M:\ННикифоров\880e6e2e-7be4-4b43-9c5d-62b941bca50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414340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32861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 2008 году Владимир Иванович удостоен звания «Почетный гражданин Петропавловского района». Неоднократно награждался Почетными грамотами Администрации Алтайского края,  в 2004 году Почетной грамотой Министерства сельского хозяйства Российской Федерации, в 2007 году награжден орденом «За заслуги перед Алтайским краем» II степени, в 2006 году присвоено звание «Заслуженный работник сельского хозяйства Российской Федерации», в марте 2013 года награжден государственной наградой Российской Федерации – орденом Дружбы за достигнутые трудовые успехи и многолетнюю добросовестную работу. Почетный гражданин  Алтайского края с 2013 года. 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M:\ННикифоров\b9a063a948e30f2125f4b380aa7f5d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89176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M:\ННикифоров\Сканировать3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1785950" cy="247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M:\ННикифоров\Сканировать3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428868"/>
            <a:ext cx="1785918" cy="246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M:\ННикифоров\Сканировать30008.JPG"/>
          <p:cNvPicPr/>
          <p:nvPr/>
        </p:nvPicPr>
        <p:blipFill>
          <a:blip r:embed="rId5" cstate="print"/>
          <a:srcRect l="2608" t="1420" r="4359" b="1503"/>
          <a:stretch>
            <a:fillRect/>
          </a:stretch>
        </p:blipFill>
        <p:spPr bwMode="auto">
          <a:xfrm>
            <a:off x="5214942" y="4286256"/>
            <a:ext cx="1754405" cy="2315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M:\ННикифоров\Сканировать30003 (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214818"/>
            <a:ext cx="1547603" cy="24134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71604" y="357166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2014 году сыр «Алтайский» признан лучшим среди твердых и полутвердых сортов, сыр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Зеленодольский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отмечен золотой медалью конкурса качества «Молочная гордость России».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Налажено производство колбас. Работает цех, где делают очень вкусную колбасу. Колбаса идёт на экспорт. Её продают не только в Алтайском крае, но и за его пределами.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M:\ННикифоров\ННикифоров\8cfea5c3109e8eceeeb21b451a1a9be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4500594" cy="298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M:\ННикифоров\ННикифоров\8_tvu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71612"/>
            <a:ext cx="235745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M:\ННикифоров\ННикифоров\24_8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8"/>
            <a:ext cx="3546585" cy="2692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:\ННикифоров\ННикифоров\DSCN50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802" y="3063046"/>
            <a:ext cx="300039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 DNS\Desktop\ННикифоров\DSCN5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14686"/>
            <a:ext cx="342902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428604"/>
            <a:ext cx="692948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районном краевом музее есть много информации о нашем земляке.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F:\ННикифоров\ННикифоров\DSCN506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3730" t="49661" r="28443" b="22184"/>
          <a:stretch>
            <a:fillRect/>
          </a:stretch>
        </p:blipFill>
        <p:spPr bwMode="auto">
          <a:xfrm>
            <a:off x="2071670" y="1142984"/>
            <a:ext cx="4500594" cy="185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554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 DNS</cp:lastModifiedBy>
  <cp:revision>34</cp:revision>
  <dcterms:created xsi:type="dcterms:W3CDTF">2014-11-07T17:01:55Z</dcterms:created>
  <dcterms:modified xsi:type="dcterms:W3CDTF">2024-04-23T16:17:01Z</dcterms:modified>
</cp:coreProperties>
</file>