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9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0940A-BE42-48A9-9F53-8F3FA753F03B}" type="doc">
      <dgm:prSet loTypeId="urn:microsoft.com/office/officeart/2005/8/layout/venn1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EBEAEA1-D145-48AB-94E1-4A52CC407EB4}">
      <dgm:prSet custT="1"/>
      <dgm:spPr/>
      <dgm:t>
        <a:bodyPr/>
        <a:lstStyle/>
        <a:p>
          <a:pPr rtl="0"/>
          <a:r>
            <a:rPr lang="ru-RU" sz="2400" dirty="0" smtClean="0"/>
            <a:t>генетические характеристики</a:t>
          </a:r>
          <a:endParaRPr lang="ru-RU" sz="2400" dirty="0"/>
        </a:p>
      </dgm:t>
    </dgm:pt>
    <dgm:pt modelId="{A017FFBF-F030-4D6D-A5B9-29E3E07C8490}" type="parTrans" cxnId="{25A7F05F-173F-4F6C-B3B5-D7867ACF850F}">
      <dgm:prSet/>
      <dgm:spPr/>
      <dgm:t>
        <a:bodyPr/>
        <a:lstStyle/>
        <a:p>
          <a:endParaRPr lang="ru-RU"/>
        </a:p>
      </dgm:t>
    </dgm:pt>
    <dgm:pt modelId="{A2073777-86C8-4ECF-A1FC-C4FA48E47E4A}" type="sibTrans" cxnId="{25A7F05F-173F-4F6C-B3B5-D7867ACF850F}">
      <dgm:prSet/>
      <dgm:spPr/>
      <dgm:t>
        <a:bodyPr/>
        <a:lstStyle/>
        <a:p>
          <a:endParaRPr lang="ru-RU"/>
        </a:p>
      </dgm:t>
    </dgm:pt>
    <dgm:pt modelId="{8A4C4775-7B0F-4DEF-B8FC-DEF37104C880}">
      <dgm:prSet custT="1"/>
      <dgm:spPr/>
      <dgm:t>
        <a:bodyPr/>
        <a:lstStyle/>
        <a:p>
          <a:pPr rtl="0"/>
          <a:r>
            <a:rPr lang="ru-RU" sz="2000" dirty="0" smtClean="0"/>
            <a:t>общество</a:t>
          </a:r>
          <a:endParaRPr lang="ru-RU" sz="2000" dirty="0"/>
        </a:p>
      </dgm:t>
    </dgm:pt>
    <dgm:pt modelId="{5BB5CC08-5E05-4A7D-8051-BCAEB29ADE87}" type="parTrans" cxnId="{A628A57F-159A-45A3-AE3C-1F26921C5EC7}">
      <dgm:prSet/>
      <dgm:spPr/>
      <dgm:t>
        <a:bodyPr/>
        <a:lstStyle/>
        <a:p>
          <a:endParaRPr lang="ru-RU"/>
        </a:p>
      </dgm:t>
    </dgm:pt>
    <dgm:pt modelId="{DB3F27E2-4C23-4B3D-A6CC-DA0289888BFC}" type="sibTrans" cxnId="{A628A57F-159A-45A3-AE3C-1F26921C5EC7}">
      <dgm:prSet/>
      <dgm:spPr/>
      <dgm:t>
        <a:bodyPr/>
        <a:lstStyle/>
        <a:p>
          <a:endParaRPr lang="ru-RU"/>
        </a:p>
      </dgm:t>
    </dgm:pt>
    <dgm:pt modelId="{575A0BEC-F787-4660-92D6-A6F473E68C91}">
      <dgm:prSet custT="1"/>
      <dgm:spPr/>
      <dgm:t>
        <a:bodyPr/>
        <a:lstStyle/>
        <a:p>
          <a:pPr rtl="0"/>
          <a:r>
            <a:rPr lang="ru-RU" sz="2400" dirty="0" smtClean="0"/>
            <a:t>культурное влияние</a:t>
          </a:r>
          <a:endParaRPr lang="ru-RU" sz="2400" dirty="0"/>
        </a:p>
      </dgm:t>
    </dgm:pt>
    <dgm:pt modelId="{EA9B20D0-8414-49D1-B404-819CF92606C4}" type="parTrans" cxnId="{B79773BE-1024-4260-AC73-8FDCC6128BAC}">
      <dgm:prSet/>
      <dgm:spPr/>
      <dgm:t>
        <a:bodyPr/>
        <a:lstStyle/>
        <a:p>
          <a:endParaRPr lang="ru-RU"/>
        </a:p>
      </dgm:t>
    </dgm:pt>
    <dgm:pt modelId="{430D6D0B-33A3-4F84-827E-C8ECE928E930}" type="sibTrans" cxnId="{B79773BE-1024-4260-AC73-8FDCC6128BAC}">
      <dgm:prSet/>
      <dgm:spPr/>
      <dgm:t>
        <a:bodyPr/>
        <a:lstStyle/>
        <a:p>
          <a:endParaRPr lang="ru-RU"/>
        </a:p>
      </dgm:t>
    </dgm:pt>
    <dgm:pt modelId="{371EC74E-F50C-4450-BF47-611F77AAC90C}">
      <dgm:prSet custT="1"/>
      <dgm:spPr/>
      <dgm:t>
        <a:bodyPr/>
        <a:lstStyle/>
        <a:p>
          <a:pPr rtl="0"/>
          <a:r>
            <a:rPr lang="ru-RU" sz="2400" dirty="0" smtClean="0"/>
            <a:t>личный опыт</a:t>
          </a:r>
          <a:endParaRPr lang="ru-RU" sz="2400" dirty="0"/>
        </a:p>
      </dgm:t>
    </dgm:pt>
    <dgm:pt modelId="{DF2259A7-5E00-4127-877A-F1121DCA9B9C}" type="parTrans" cxnId="{04566D3A-C6EE-4200-B2E1-AF94A91D3119}">
      <dgm:prSet/>
      <dgm:spPr/>
      <dgm:t>
        <a:bodyPr/>
        <a:lstStyle/>
        <a:p>
          <a:endParaRPr lang="ru-RU"/>
        </a:p>
      </dgm:t>
    </dgm:pt>
    <dgm:pt modelId="{804991BC-7465-4650-BE4B-E35B5607FB55}" type="sibTrans" cxnId="{04566D3A-C6EE-4200-B2E1-AF94A91D3119}">
      <dgm:prSet/>
      <dgm:spPr/>
      <dgm:t>
        <a:bodyPr/>
        <a:lstStyle/>
        <a:p>
          <a:endParaRPr lang="ru-RU"/>
        </a:p>
      </dgm:t>
    </dgm:pt>
    <dgm:pt modelId="{E26F3F22-33C3-4BBE-98C6-81AD7EDAB43F}" type="pres">
      <dgm:prSet presAssocID="{E640940A-BE42-48A9-9F53-8F3FA753F03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347579-3A6E-4B8E-9B7F-AD46A7F42B92}" type="pres">
      <dgm:prSet presAssocID="{DEBEAEA1-D145-48AB-94E1-4A52CC407EB4}" presName="circ1" presStyleLbl="vennNode1" presStyleIdx="0" presStyleCnt="4"/>
      <dgm:spPr/>
      <dgm:t>
        <a:bodyPr/>
        <a:lstStyle/>
        <a:p>
          <a:endParaRPr lang="ru-RU"/>
        </a:p>
      </dgm:t>
    </dgm:pt>
    <dgm:pt modelId="{73C64E8F-683E-4667-A467-E65F715246F0}" type="pres">
      <dgm:prSet presAssocID="{DEBEAEA1-D145-48AB-94E1-4A52CC407EB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0C494-DC65-4E62-85BD-469583CA1303}" type="pres">
      <dgm:prSet presAssocID="{8A4C4775-7B0F-4DEF-B8FC-DEF37104C880}" presName="circ2" presStyleLbl="vennNode1" presStyleIdx="1" presStyleCnt="4"/>
      <dgm:spPr/>
      <dgm:t>
        <a:bodyPr/>
        <a:lstStyle/>
        <a:p>
          <a:endParaRPr lang="ru-RU"/>
        </a:p>
      </dgm:t>
    </dgm:pt>
    <dgm:pt modelId="{7E896720-A8DE-4F73-B24C-E11B9EB9169F}" type="pres">
      <dgm:prSet presAssocID="{8A4C4775-7B0F-4DEF-B8FC-DEF37104C8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E0022-73A2-4C5D-AB10-C3CCAF58E2B0}" type="pres">
      <dgm:prSet presAssocID="{575A0BEC-F787-4660-92D6-A6F473E68C91}" presName="circ3" presStyleLbl="vennNode1" presStyleIdx="2" presStyleCnt="4"/>
      <dgm:spPr/>
      <dgm:t>
        <a:bodyPr/>
        <a:lstStyle/>
        <a:p>
          <a:endParaRPr lang="ru-RU"/>
        </a:p>
      </dgm:t>
    </dgm:pt>
    <dgm:pt modelId="{9AE3FF5A-EB9A-4EF3-A4BC-0583CE8E6FB5}" type="pres">
      <dgm:prSet presAssocID="{575A0BEC-F787-4660-92D6-A6F473E68C9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905D9-C1B4-4FEA-98D9-D5A1231405C7}" type="pres">
      <dgm:prSet presAssocID="{371EC74E-F50C-4450-BF47-611F77AAC90C}" presName="circ4" presStyleLbl="vennNode1" presStyleIdx="3" presStyleCnt="4"/>
      <dgm:spPr/>
      <dgm:t>
        <a:bodyPr/>
        <a:lstStyle/>
        <a:p>
          <a:endParaRPr lang="ru-RU"/>
        </a:p>
      </dgm:t>
    </dgm:pt>
    <dgm:pt modelId="{E21BA9C6-39FA-47AC-99F9-5D5DBEFADFFC}" type="pres">
      <dgm:prSet presAssocID="{371EC74E-F50C-4450-BF47-611F77AAC90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4383ED-7169-4628-A4DB-92650C76C0D4}" type="presOf" srcId="{DEBEAEA1-D145-48AB-94E1-4A52CC407EB4}" destId="{5F347579-3A6E-4B8E-9B7F-AD46A7F42B92}" srcOrd="0" destOrd="0" presId="urn:microsoft.com/office/officeart/2005/8/layout/venn1"/>
    <dgm:cxn modelId="{B79773BE-1024-4260-AC73-8FDCC6128BAC}" srcId="{E640940A-BE42-48A9-9F53-8F3FA753F03B}" destId="{575A0BEC-F787-4660-92D6-A6F473E68C91}" srcOrd="2" destOrd="0" parTransId="{EA9B20D0-8414-49D1-B404-819CF92606C4}" sibTransId="{430D6D0B-33A3-4F84-827E-C8ECE928E930}"/>
    <dgm:cxn modelId="{79AD6B95-6DE6-461C-BF94-664F611DBD63}" type="presOf" srcId="{371EC74E-F50C-4450-BF47-611F77AAC90C}" destId="{78D905D9-C1B4-4FEA-98D9-D5A1231405C7}" srcOrd="0" destOrd="0" presId="urn:microsoft.com/office/officeart/2005/8/layout/venn1"/>
    <dgm:cxn modelId="{CF70EBDD-C2F7-48D9-A744-DBEFD57B25FB}" type="presOf" srcId="{575A0BEC-F787-4660-92D6-A6F473E68C91}" destId="{DFDE0022-73A2-4C5D-AB10-C3CCAF58E2B0}" srcOrd="0" destOrd="0" presId="urn:microsoft.com/office/officeart/2005/8/layout/venn1"/>
    <dgm:cxn modelId="{A628A57F-159A-45A3-AE3C-1F26921C5EC7}" srcId="{E640940A-BE42-48A9-9F53-8F3FA753F03B}" destId="{8A4C4775-7B0F-4DEF-B8FC-DEF37104C880}" srcOrd="1" destOrd="0" parTransId="{5BB5CC08-5E05-4A7D-8051-BCAEB29ADE87}" sibTransId="{DB3F27E2-4C23-4B3D-A6CC-DA0289888BFC}"/>
    <dgm:cxn modelId="{6A05F349-F119-4168-B82B-DD0FF5ACE73C}" type="presOf" srcId="{DEBEAEA1-D145-48AB-94E1-4A52CC407EB4}" destId="{73C64E8F-683E-4667-A467-E65F715246F0}" srcOrd="1" destOrd="0" presId="urn:microsoft.com/office/officeart/2005/8/layout/venn1"/>
    <dgm:cxn modelId="{FA6503C6-2FB9-4969-8020-0C6E1B52E2A3}" type="presOf" srcId="{8A4C4775-7B0F-4DEF-B8FC-DEF37104C880}" destId="{7E896720-A8DE-4F73-B24C-E11B9EB9169F}" srcOrd="1" destOrd="0" presId="urn:microsoft.com/office/officeart/2005/8/layout/venn1"/>
    <dgm:cxn modelId="{291A70F9-927C-42FC-BF82-A11DDE69E689}" type="presOf" srcId="{575A0BEC-F787-4660-92D6-A6F473E68C91}" destId="{9AE3FF5A-EB9A-4EF3-A4BC-0583CE8E6FB5}" srcOrd="1" destOrd="0" presId="urn:microsoft.com/office/officeart/2005/8/layout/venn1"/>
    <dgm:cxn modelId="{C5E6B9B8-0831-4E02-8575-9457CDB74E2A}" type="presOf" srcId="{E640940A-BE42-48A9-9F53-8F3FA753F03B}" destId="{E26F3F22-33C3-4BBE-98C6-81AD7EDAB43F}" srcOrd="0" destOrd="0" presId="urn:microsoft.com/office/officeart/2005/8/layout/venn1"/>
    <dgm:cxn modelId="{1C1D9278-E5C4-4250-906B-2254617A6D8E}" type="presOf" srcId="{371EC74E-F50C-4450-BF47-611F77AAC90C}" destId="{E21BA9C6-39FA-47AC-99F9-5D5DBEFADFFC}" srcOrd="1" destOrd="0" presId="urn:microsoft.com/office/officeart/2005/8/layout/venn1"/>
    <dgm:cxn modelId="{04566D3A-C6EE-4200-B2E1-AF94A91D3119}" srcId="{E640940A-BE42-48A9-9F53-8F3FA753F03B}" destId="{371EC74E-F50C-4450-BF47-611F77AAC90C}" srcOrd="3" destOrd="0" parTransId="{DF2259A7-5E00-4127-877A-F1121DCA9B9C}" sibTransId="{804991BC-7465-4650-BE4B-E35B5607FB55}"/>
    <dgm:cxn modelId="{5F3B82D0-151D-49A4-8BDE-8490560B4D22}" type="presOf" srcId="{8A4C4775-7B0F-4DEF-B8FC-DEF37104C880}" destId="{8570C494-DC65-4E62-85BD-469583CA1303}" srcOrd="0" destOrd="0" presId="urn:microsoft.com/office/officeart/2005/8/layout/venn1"/>
    <dgm:cxn modelId="{25A7F05F-173F-4F6C-B3B5-D7867ACF850F}" srcId="{E640940A-BE42-48A9-9F53-8F3FA753F03B}" destId="{DEBEAEA1-D145-48AB-94E1-4A52CC407EB4}" srcOrd="0" destOrd="0" parTransId="{A017FFBF-F030-4D6D-A5B9-29E3E07C8490}" sibTransId="{A2073777-86C8-4ECF-A1FC-C4FA48E47E4A}"/>
    <dgm:cxn modelId="{5FC2208F-3B78-47E0-876A-5837ED8CCC41}" type="presParOf" srcId="{E26F3F22-33C3-4BBE-98C6-81AD7EDAB43F}" destId="{5F347579-3A6E-4B8E-9B7F-AD46A7F42B92}" srcOrd="0" destOrd="0" presId="urn:microsoft.com/office/officeart/2005/8/layout/venn1"/>
    <dgm:cxn modelId="{407C6E47-A55E-4683-AAE4-B8E8D869DE3A}" type="presParOf" srcId="{E26F3F22-33C3-4BBE-98C6-81AD7EDAB43F}" destId="{73C64E8F-683E-4667-A467-E65F715246F0}" srcOrd="1" destOrd="0" presId="urn:microsoft.com/office/officeart/2005/8/layout/venn1"/>
    <dgm:cxn modelId="{2A65107E-A59C-4152-AF0A-00F708C19C4F}" type="presParOf" srcId="{E26F3F22-33C3-4BBE-98C6-81AD7EDAB43F}" destId="{8570C494-DC65-4E62-85BD-469583CA1303}" srcOrd="2" destOrd="0" presId="urn:microsoft.com/office/officeart/2005/8/layout/venn1"/>
    <dgm:cxn modelId="{CA02AD64-5D8D-4E99-8EC5-F30204048CFA}" type="presParOf" srcId="{E26F3F22-33C3-4BBE-98C6-81AD7EDAB43F}" destId="{7E896720-A8DE-4F73-B24C-E11B9EB9169F}" srcOrd="3" destOrd="0" presId="urn:microsoft.com/office/officeart/2005/8/layout/venn1"/>
    <dgm:cxn modelId="{ECAA6B6A-113B-4FDA-824B-2DBC23980906}" type="presParOf" srcId="{E26F3F22-33C3-4BBE-98C6-81AD7EDAB43F}" destId="{DFDE0022-73A2-4C5D-AB10-C3CCAF58E2B0}" srcOrd="4" destOrd="0" presId="urn:microsoft.com/office/officeart/2005/8/layout/venn1"/>
    <dgm:cxn modelId="{5392CA33-E3B6-430F-9B71-B03371BB41EB}" type="presParOf" srcId="{E26F3F22-33C3-4BBE-98C6-81AD7EDAB43F}" destId="{9AE3FF5A-EB9A-4EF3-A4BC-0583CE8E6FB5}" srcOrd="5" destOrd="0" presId="urn:microsoft.com/office/officeart/2005/8/layout/venn1"/>
    <dgm:cxn modelId="{14BACAB9-2F25-4534-AC93-CE2455B8AE9E}" type="presParOf" srcId="{E26F3F22-33C3-4BBE-98C6-81AD7EDAB43F}" destId="{78D905D9-C1B4-4FEA-98D9-D5A1231405C7}" srcOrd="6" destOrd="0" presId="urn:microsoft.com/office/officeart/2005/8/layout/venn1"/>
    <dgm:cxn modelId="{29A02B27-76D1-4E60-937F-F4FB7CBDAD72}" type="presParOf" srcId="{E26F3F22-33C3-4BBE-98C6-81AD7EDAB43F}" destId="{E21BA9C6-39FA-47AC-99F9-5D5DBEFADFF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8C42BE-6745-47B1-ACB0-CC316F199AF7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22854FAA-1E82-4453-B1F8-1641FA946559}">
      <dgm:prSet/>
      <dgm:spPr/>
      <dgm:t>
        <a:bodyPr/>
        <a:lstStyle/>
        <a:p>
          <a:pPr rtl="0"/>
          <a:r>
            <a:rPr lang="ru-RU" smtClean="0"/>
            <a:t>обеспечение ребенку условий для физического развития</a:t>
          </a:r>
          <a:endParaRPr lang="ru-RU"/>
        </a:p>
      </dgm:t>
    </dgm:pt>
    <dgm:pt modelId="{FE7F5E62-56AE-44B0-BE9F-E8A1839C7BB0}" type="parTrans" cxnId="{7A3DE987-B76C-4438-B3C5-BCA66462D731}">
      <dgm:prSet/>
      <dgm:spPr/>
      <dgm:t>
        <a:bodyPr/>
        <a:lstStyle/>
        <a:p>
          <a:endParaRPr lang="ru-RU"/>
        </a:p>
      </dgm:t>
    </dgm:pt>
    <dgm:pt modelId="{595A9B81-1F63-4F76-9317-5097F15EEC06}" type="sibTrans" cxnId="{7A3DE987-B76C-4438-B3C5-BCA66462D731}">
      <dgm:prSet/>
      <dgm:spPr/>
      <dgm:t>
        <a:bodyPr/>
        <a:lstStyle/>
        <a:p>
          <a:endParaRPr lang="ru-RU"/>
        </a:p>
      </dgm:t>
    </dgm:pt>
    <dgm:pt modelId="{4C22285F-0EC3-4446-85DE-588863A60486}">
      <dgm:prSet/>
      <dgm:spPr/>
      <dgm:t>
        <a:bodyPr/>
        <a:lstStyle/>
        <a:p>
          <a:pPr rtl="0"/>
          <a:r>
            <a:rPr lang="ru-RU" dirty="0" smtClean="0"/>
            <a:t>участие в формировании личности ребёнка </a:t>
          </a:r>
          <a:endParaRPr lang="ru-RU" dirty="0"/>
        </a:p>
      </dgm:t>
    </dgm:pt>
    <dgm:pt modelId="{D16DF139-5152-41F4-B0AB-B705EE998EA9}" type="parTrans" cxnId="{C402D806-7D07-4C1E-AE37-2BACE36CDAB2}">
      <dgm:prSet/>
      <dgm:spPr/>
      <dgm:t>
        <a:bodyPr/>
        <a:lstStyle/>
        <a:p>
          <a:endParaRPr lang="ru-RU"/>
        </a:p>
      </dgm:t>
    </dgm:pt>
    <dgm:pt modelId="{9D3E6D66-0F25-461D-8DA8-ED3E059F204F}" type="sibTrans" cxnId="{C402D806-7D07-4C1E-AE37-2BACE36CDAB2}">
      <dgm:prSet/>
      <dgm:spPr/>
      <dgm:t>
        <a:bodyPr/>
        <a:lstStyle/>
        <a:p>
          <a:endParaRPr lang="ru-RU"/>
        </a:p>
      </dgm:t>
    </dgm:pt>
    <dgm:pt modelId="{B0A2D765-BC1E-46C4-8E3B-2A71D2859A4C}">
      <dgm:prSet/>
      <dgm:spPr/>
      <dgm:t>
        <a:bodyPr/>
        <a:lstStyle/>
        <a:p>
          <a:pPr rtl="0"/>
          <a:r>
            <a:rPr lang="ru-RU" smtClean="0"/>
            <a:t>формирование основ нравственного поведения </a:t>
          </a:r>
          <a:endParaRPr lang="ru-RU"/>
        </a:p>
      </dgm:t>
    </dgm:pt>
    <dgm:pt modelId="{AAFAD2B9-7CC7-4FF3-AC58-0E71884C69F5}" type="parTrans" cxnId="{CDFABD35-EFD6-4F54-B658-257BCB4A295C}">
      <dgm:prSet/>
      <dgm:spPr/>
      <dgm:t>
        <a:bodyPr/>
        <a:lstStyle/>
        <a:p>
          <a:endParaRPr lang="ru-RU"/>
        </a:p>
      </dgm:t>
    </dgm:pt>
    <dgm:pt modelId="{29842E70-B547-425E-A591-1AC33CDAD99A}" type="sibTrans" cxnId="{CDFABD35-EFD6-4F54-B658-257BCB4A295C}">
      <dgm:prSet/>
      <dgm:spPr/>
      <dgm:t>
        <a:bodyPr/>
        <a:lstStyle/>
        <a:p>
          <a:endParaRPr lang="ru-RU"/>
        </a:p>
      </dgm:t>
    </dgm:pt>
    <dgm:pt modelId="{0CD074D3-4378-4C9B-A372-B92818C63EAD}">
      <dgm:prSet/>
      <dgm:spPr/>
      <dgm:t>
        <a:bodyPr/>
        <a:lstStyle/>
        <a:p>
          <a:pPr rtl="0"/>
          <a:r>
            <a:rPr lang="ru-RU" dirty="0" smtClean="0"/>
            <a:t>формирование творческих интересов </a:t>
          </a:r>
          <a:endParaRPr lang="ru-RU" dirty="0"/>
        </a:p>
      </dgm:t>
    </dgm:pt>
    <dgm:pt modelId="{515B2D6F-949F-4AFA-819B-F1CE0E85E3B6}" type="parTrans" cxnId="{B8D2C175-8735-43A0-BD64-A07ED60792B1}">
      <dgm:prSet/>
      <dgm:spPr/>
      <dgm:t>
        <a:bodyPr/>
        <a:lstStyle/>
        <a:p>
          <a:endParaRPr lang="ru-RU"/>
        </a:p>
      </dgm:t>
    </dgm:pt>
    <dgm:pt modelId="{43A1F5CA-5BDB-435E-B995-E9CCE8CDD7A6}" type="sibTrans" cxnId="{B8D2C175-8735-43A0-BD64-A07ED60792B1}">
      <dgm:prSet/>
      <dgm:spPr/>
      <dgm:t>
        <a:bodyPr/>
        <a:lstStyle/>
        <a:p>
          <a:endParaRPr lang="ru-RU"/>
        </a:p>
      </dgm:t>
    </dgm:pt>
    <dgm:pt modelId="{A31BDDD8-812B-4571-89A4-373B5237A4AD}">
      <dgm:prSet/>
      <dgm:spPr/>
      <dgm:t>
        <a:bodyPr/>
        <a:lstStyle/>
        <a:p>
          <a:pPr rtl="0"/>
          <a:r>
            <a:rPr lang="ru-RU" smtClean="0"/>
            <a:t>обучение ребенка</a:t>
          </a:r>
          <a:endParaRPr lang="ru-RU"/>
        </a:p>
      </dgm:t>
    </dgm:pt>
    <dgm:pt modelId="{095D018D-93D2-4804-9C3C-596A63DCD895}" type="parTrans" cxnId="{E61F9A6E-5570-457B-A8B3-0601A7D56DB9}">
      <dgm:prSet/>
      <dgm:spPr/>
      <dgm:t>
        <a:bodyPr/>
        <a:lstStyle/>
        <a:p>
          <a:endParaRPr lang="ru-RU"/>
        </a:p>
      </dgm:t>
    </dgm:pt>
    <dgm:pt modelId="{AB546F29-3C36-4088-B60D-8472CCD347D0}" type="sibTrans" cxnId="{E61F9A6E-5570-457B-A8B3-0601A7D56DB9}">
      <dgm:prSet/>
      <dgm:spPr/>
      <dgm:t>
        <a:bodyPr/>
        <a:lstStyle/>
        <a:p>
          <a:endParaRPr lang="ru-RU"/>
        </a:p>
      </dgm:t>
    </dgm:pt>
    <dgm:pt modelId="{50AE80E5-BA6A-4737-9C3B-C04B1B7C0541}" type="pres">
      <dgm:prSet presAssocID="{478C42BE-6745-47B1-ACB0-CC316F199AF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3CF35E-0075-4F3E-8D67-4341635EB918}" type="pres">
      <dgm:prSet presAssocID="{478C42BE-6745-47B1-ACB0-CC316F199AF7}" presName="dummyMaxCanvas" presStyleCnt="0">
        <dgm:presLayoutVars/>
      </dgm:prSet>
      <dgm:spPr/>
    </dgm:pt>
    <dgm:pt modelId="{E02A46D1-6623-48F1-97F1-4D74988BCBC0}" type="pres">
      <dgm:prSet presAssocID="{478C42BE-6745-47B1-ACB0-CC316F199AF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74C4A-DC7A-451D-890F-5A90F31BE11A}" type="pres">
      <dgm:prSet presAssocID="{478C42BE-6745-47B1-ACB0-CC316F199AF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610C3-8517-4E2D-900B-0C72EEADCFF5}" type="pres">
      <dgm:prSet presAssocID="{478C42BE-6745-47B1-ACB0-CC316F199AF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6E1FC-89F0-4267-969D-D1096DC8F305}" type="pres">
      <dgm:prSet presAssocID="{478C42BE-6745-47B1-ACB0-CC316F199AF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2E4B0-4FB1-4CDD-A6C0-176821354072}" type="pres">
      <dgm:prSet presAssocID="{478C42BE-6745-47B1-ACB0-CC316F199AF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4857C-E20B-4814-9846-2E7CD4995AF6}" type="pres">
      <dgm:prSet presAssocID="{478C42BE-6745-47B1-ACB0-CC316F199AF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CD5DD-2AEE-42CF-AE0E-FFCD31761196}" type="pres">
      <dgm:prSet presAssocID="{478C42BE-6745-47B1-ACB0-CC316F199AF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23101-69F1-4644-95ED-34DB282C4304}" type="pres">
      <dgm:prSet presAssocID="{478C42BE-6745-47B1-ACB0-CC316F199AF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2A39F-A2E2-413B-89DD-E2CD332CE8A9}" type="pres">
      <dgm:prSet presAssocID="{478C42BE-6745-47B1-ACB0-CC316F199AF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84F5B-E5F4-49B2-962F-7550CA62D041}" type="pres">
      <dgm:prSet presAssocID="{478C42BE-6745-47B1-ACB0-CC316F199AF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6F7F3-19AE-4C1C-9037-3BF318771D58}" type="pres">
      <dgm:prSet presAssocID="{478C42BE-6745-47B1-ACB0-CC316F199AF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36C87-D986-4DFF-B1EA-C7E07CB630F9}" type="pres">
      <dgm:prSet presAssocID="{478C42BE-6745-47B1-ACB0-CC316F199AF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CDCEC-18C4-4E24-8F7C-D66BCA93CE4D}" type="pres">
      <dgm:prSet presAssocID="{478C42BE-6745-47B1-ACB0-CC316F199AF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828EA-81D2-43B4-A782-18BFC657A7B5}" type="pres">
      <dgm:prSet presAssocID="{478C42BE-6745-47B1-ACB0-CC316F199AF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461FC-1974-45B9-BCA0-A22B61A5515B}" type="presOf" srcId="{A31BDDD8-812B-4571-89A4-373B5237A4AD}" destId="{85B2E4B0-4FB1-4CDD-A6C0-176821354072}" srcOrd="0" destOrd="0" presId="urn:microsoft.com/office/officeart/2005/8/layout/vProcess5"/>
    <dgm:cxn modelId="{B8D2C175-8735-43A0-BD64-A07ED60792B1}" srcId="{478C42BE-6745-47B1-ACB0-CC316F199AF7}" destId="{0CD074D3-4378-4C9B-A372-B92818C63EAD}" srcOrd="3" destOrd="0" parTransId="{515B2D6F-949F-4AFA-819B-F1CE0E85E3B6}" sibTransId="{43A1F5CA-5BDB-435E-B995-E9CCE8CDD7A6}"/>
    <dgm:cxn modelId="{D82BF675-6F4B-4040-A276-91950524F6BF}" type="presOf" srcId="{B0A2D765-BC1E-46C4-8E3B-2A71D2859A4C}" destId="{627610C3-8517-4E2D-900B-0C72EEADCFF5}" srcOrd="0" destOrd="0" presId="urn:microsoft.com/office/officeart/2005/8/layout/vProcess5"/>
    <dgm:cxn modelId="{D046A95C-DF69-4437-9260-6AC8019FB2CE}" type="presOf" srcId="{22854FAA-1E82-4453-B1F8-1641FA946559}" destId="{9A484F5B-E5F4-49B2-962F-7550CA62D041}" srcOrd="1" destOrd="0" presId="urn:microsoft.com/office/officeart/2005/8/layout/vProcess5"/>
    <dgm:cxn modelId="{FCCE1550-205B-4145-A6F0-A37F2F212414}" type="presOf" srcId="{9D3E6D66-0F25-461D-8DA8-ED3E059F204F}" destId="{3AACD5DD-2AEE-42CF-AE0E-FFCD31761196}" srcOrd="0" destOrd="0" presId="urn:microsoft.com/office/officeart/2005/8/layout/vProcess5"/>
    <dgm:cxn modelId="{7A3DE987-B76C-4438-B3C5-BCA66462D731}" srcId="{478C42BE-6745-47B1-ACB0-CC316F199AF7}" destId="{22854FAA-1E82-4453-B1F8-1641FA946559}" srcOrd="0" destOrd="0" parTransId="{FE7F5E62-56AE-44B0-BE9F-E8A1839C7BB0}" sibTransId="{595A9B81-1F63-4F76-9317-5097F15EEC06}"/>
    <dgm:cxn modelId="{FCA1A3FB-5B6E-4E51-B5CE-8EBC6D68B915}" type="presOf" srcId="{22854FAA-1E82-4453-B1F8-1641FA946559}" destId="{E02A46D1-6623-48F1-97F1-4D74988BCBC0}" srcOrd="0" destOrd="0" presId="urn:microsoft.com/office/officeart/2005/8/layout/vProcess5"/>
    <dgm:cxn modelId="{81BDC684-36C8-4692-9504-B0F247F17DF8}" type="presOf" srcId="{A31BDDD8-812B-4571-89A4-373B5237A4AD}" destId="{DC4828EA-81D2-43B4-A782-18BFC657A7B5}" srcOrd="1" destOrd="0" presId="urn:microsoft.com/office/officeart/2005/8/layout/vProcess5"/>
    <dgm:cxn modelId="{45DF3582-A040-4B59-A797-BCFA9C5FB939}" type="presOf" srcId="{478C42BE-6745-47B1-ACB0-CC316F199AF7}" destId="{50AE80E5-BA6A-4737-9C3B-C04B1B7C0541}" srcOrd="0" destOrd="0" presId="urn:microsoft.com/office/officeart/2005/8/layout/vProcess5"/>
    <dgm:cxn modelId="{D720E154-795E-428C-8CC8-FD686446422B}" type="presOf" srcId="{595A9B81-1F63-4F76-9317-5097F15EEC06}" destId="{DD04857C-E20B-4814-9846-2E7CD4995AF6}" srcOrd="0" destOrd="0" presId="urn:microsoft.com/office/officeart/2005/8/layout/vProcess5"/>
    <dgm:cxn modelId="{E61F9A6E-5570-457B-A8B3-0601A7D56DB9}" srcId="{478C42BE-6745-47B1-ACB0-CC316F199AF7}" destId="{A31BDDD8-812B-4571-89A4-373B5237A4AD}" srcOrd="4" destOrd="0" parTransId="{095D018D-93D2-4804-9C3C-596A63DCD895}" sibTransId="{AB546F29-3C36-4088-B60D-8472CCD347D0}"/>
    <dgm:cxn modelId="{5D828A06-411B-4717-BF81-57F01BBD0590}" type="presOf" srcId="{0CD074D3-4378-4C9B-A372-B92818C63EAD}" destId="{B56CDCEC-18C4-4E24-8F7C-D66BCA93CE4D}" srcOrd="1" destOrd="0" presId="urn:microsoft.com/office/officeart/2005/8/layout/vProcess5"/>
    <dgm:cxn modelId="{CDFABD35-EFD6-4F54-B658-257BCB4A295C}" srcId="{478C42BE-6745-47B1-ACB0-CC316F199AF7}" destId="{B0A2D765-BC1E-46C4-8E3B-2A71D2859A4C}" srcOrd="2" destOrd="0" parTransId="{AAFAD2B9-7CC7-4FF3-AC58-0E71884C69F5}" sibTransId="{29842E70-B547-425E-A591-1AC33CDAD99A}"/>
    <dgm:cxn modelId="{728DA611-0E17-45DD-B55D-38299521E4B3}" type="presOf" srcId="{29842E70-B547-425E-A591-1AC33CDAD99A}" destId="{C8623101-69F1-4644-95ED-34DB282C4304}" srcOrd="0" destOrd="0" presId="urn:microsoft.com/office/officeart/2005/8/layout/vProcess5"/>
    <dgm:cxn modelId="{7015772D-E315-4936-BA1C-FEF78A60E736}" type="presOf" srcId="{4C22285F-0EC3-4446-85DE-588863A60486}" destId="{11374C4A-DC7A-451D-890F-5A90F31BE11A}" srcOrd="0" destOrd="0" presId="urn:microsoft.com/office/officeart/2005/8/layout/vProcess5"/>
    <dgm:cxn modelId="{ACAC587A-960D-4B1D-8ED1-790CD9D5CBCF}" type="presOf" srcId="{4C22285F-0EC3-4446-85DE-588863A60486}" destId="{A436F7F3-19AE-4C1C-9037-3BF318771D58}" srcOrd="1" destOrd="0" presId="urn:microsoft.com/office/officeart/2005/8/layout/vProcess5"/>
    <dgm:cxn modelId="{6DCC8E9E-CF7A-4E7C-8716-C1CB1BE0D1D4}" type="presOf" srcId="{43A1F5CA-5BDB-435E-B995-E9CCE8CDD7A6}" destId="{FE42A39F-A2E2-413B-89DD-E2CD332CE8A9}" srcOrd="0" destOrd="0" presId="urn:microsoft.com/office/officeart/2005/8/layout/vProcess5"/>
    <dgm:cxn modelId="{D4194EC4-0901-4D9A-99BE-37CD36E7178C}" type="presOf" srcId="{0CD074D3-4378-4C9B-A372-B92818C63EAD}" destId="{F926E1FC-89F0-4267-969D-D1096DC8F305}" srcOrd="0" destOrd="0" presId="urn:microsoft.com/office/officeart/2005/8/layout/vProcess5"/>
    <dgm:cxn modelId="{C402D806-7D07-4C1E-AE37-2BACE36CDAB2}" srcId="{478C42BE-6745-47B1-ACB0-CC316F199AF7}" destId="{4C22285F-0EC3-4446-85DE-588863A60486}" srcOrd="1" destOrd="0" parTransId="{D16DF139-5152-41F4-B0AB-B705EE998EA9}" sibTransId="{9D3E6D66-0F25-461D-8DA8-ED3E059F204F}"/>
    <dgm:cxn modelId="{37CBCD22-E6AF-4301-B8C5-5AF9DC6B8364}" type="presOf" srcId="{B0A2D765-BC1E-46C4-8E3B-2A71D2859A4C}" destId="{CBC36C87-D986-4DFF-B1EA-C7E07CB630F9}" srcOrd="1" destOrd="0" presId="urn:microsoft.com/office/officeart/2005/8/layout/vProcess5"/>
    <dgm:cxn modelId="{3CF48D39-1D1C-48BE-ACC2-BC9AECBF5E84}" type="presParOf" srcId="{50AE80E5-BA6A-4737-9C3B-C04B1B7C0541}" destId="{B23CF35E-0075-4F3E-8D67-4341635EB918}" srcOrd="0" destOrd="0" presId="urn:microsoft.com/office/officeart/2005/8/layout/vProcess5"/>
    <dgm:cxn modelId="{7E2FA487-1A11-4E37-9421-BFC65A2A1311}" type="presParOf" srcId="{50AE80E5-BA6A-4737-9C3B-C04B1B7C0541}" destId="{E02A46D1-6623-48F1-97F1-4D74988BCBC0}" srcOrd="1" destOrd="0" presId="urn:microsoft.com/office/officeart/2005/8/layout/vProcess5"/>
    <dgm:cxn modelId="{6C0DC08F-7C77-423D-92C2-B9D788C70907}" type="presParOf" srcId="{50AE80E5-BA6A-4737-9C3B-C04B1B7C0541}" destId="{11374C4A-DC7A-451D-890F-5A90F31BE11A}" srcOrd="2" destOrd="0" presId="urn:microsoft.com/office/officeart/2005/8/layout/vProcess5"/>
    <dgm:cxn modelId="{56C9EDF0-5CB6-46CE-92B8-113FAB302DA3}" type="presParOf" srcId="{50AE80E5-BA6A-4737-9C3B-C04B1B7C0541}" destId="{627610C3-8517-4E2D-900B-0C72EEADCFF5}" srcOrd="3" destOrd="0" presId="urn:microsoft.com/office/officeart/2005/8/layout/vProcess5"/>
    <dgm:cxn modelId="{5930FA64-F771-4FD8-8171-F9EB4B9545C6}" type="presParOf" srcId="{50AE80E5-BA6A-4737-9C3B-C04B1B7C0541}" destId="{F926E1FC-89F0-4267-969D-D1096DC8F305}" srcOrd="4" destOrd="0" presId="urn:microsoft.com/office/officeart/2005/8/layout/vProcess5"/>
    <dgm:cxn modelId="{BA5DC06B-D942-409B-AAF4-614CE9864789}" type="presParOf" srcId="{50AE80E5-BA6A-4737-9C3B-C04B1B7C0541}" destId="{85B2E4B0-4FB1-4CDD-A6C0-176821354072}" srcOrd="5" destOrd="0" presId="urn:microsoft.com/office/officeart/2005/8/layout/vProcess5"/>
    <dgm:cxn modelId="{461043CB-DFE3-48ED-B090-687818A2C9D3}" type="presParOf" srcId="{50AE80E5-BA6A-4737-9C3B-C04B1B7C0541}" destId="{DD04857C-E20B-4814-9846-2E7CD4995AF6}" srcOrd="6" destOrd="0" presId="urn:microsoft.com/office/officeart/2005/8/layout/vProcess5"/>
    <dgm:cxn modelId="{D85094B8-C4A7-4056-8005-6C8579B61251}" type="presParOf" srcId="{50AE80E5-BA6A-4737-9C3B-C04B1B7C0541}" destId="{3AACD5DD-2AEE-42CF-AE0E-FFCD31761196}" srcOrd="7" destOrd="0" presId="urn:microsoft.com/office/officeart/2005/8/layout/vProcess5"/>
    <dgm:cxn modelId="{5C1C8C34-7ACD-4AAF-91FC-5EB79F32FA31}" type="presParOf" srcId="{50AE80E5-BA6A-4737-9C3B-C04B1B7C0541}" destId="{C8623101-69F1-4644-95ED-34DB282C4304}" srcOrd="8" destOrd="0" presId="urn:microsoft.com/office/officeart/2005/8/layout/vProcess5"/>
    <dgm:cxn modelId="{151127F6-897D-4E7F-8675-A5E438F50290}" type="presParOf" srcId="{50AE80E5-BA6A-4737-9C3B-C04B1B7C0541}" destId="{FE42A39F-A2E2-413B-89DD-E2CD332CE8A9}" srcOrd="9" destOrd="0" presId="urn:microsoft.com/office/officeart/2005/8/layout/vProcess5"/>
    <dgm:cxn modelId="{5E6CA026-7EBB-4D2A-AEBD-735680C627CD}" type="presParOf" srcId="{50AE80E5-BA6A-4737-9C3B-C04B1B7C0541}" destId="{9A484F5B-E5F4-49B2-962F-7550CA62D041}" srcOrd="10" destOrd="0" presId="urn:microsoft.com/office/officeart/2005/8/layout/vProcess5"/>
    <dgm:cxn modelId="{996687C6-2362-4915-9BA0-6B514C438AC7}" type="presParOf" srcId="{50AE80E5-BA6A-4737-9C3B-C04B1B7C0541}" destId="{A436F7F3-19AE-4C1C-9037-3BF318771D58}" srcOrd="11" destOrd="0" presId="urn:microsoft.com/office/officeart/2005/8/layout/vProcess5"/>
    <dgm:cxn modelId="{2B9BA0A8-0230-4C98-954E-EB60B25F1C2F}" type="presParOf" srcId="{50AE80E5-BA6A-4737-9C3B-C04B1B7C0541}" destId="{CBC36C87-D986-4DFF-B1EA-C7E07CB630F9}" srcOrd="12" destOrd="0" presId="urn:microsoft.com/office/officeart/2005/8/layout/vProcess5"/>
    <dgm:cxn modelId="{96E37A2F-8950-4B34-A64E-C7753A1A3D07}" type="presParOf" srcId="{50AE80E5-BA6A-4737-9C3B-C04B1B7C0541}" destId="{B56CDCEC-18C4-4E24-8F7C-D66BCA93CE4D}" srcOrd="13" destOrd="0" presId="urn:microsoft.com/office/officeart/2005/8/layout/vProcess5"/>
    <dgm:cxn modelId="{52DF4185-45B3-4199-9E3C-45DAA3589C0D}" type="presParOf" srcId="{50AE80E5-BA6A-4737-9C3B-C04B1B7C0541}" destId="{DC4828EA-81D2-43B4-A782-18BFC657A7B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47579-3A6E-4B8E-9B7F-AD46A7F42B92}">
      <dsp:nvSpPr>
        <dsp:cNvPr id="0" name=""/>
        <dsp:cNvSpPr/>
      </dsp:nvSpPr>
      <dsp:spPr>
        <a:xfrm>
          <a:off x="3191779" y="57809"/>
          <a:ext cx="3006100" cy="300610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генетические характеристики</a:t>
          </a:r>
          <a:endParaRPr lang="ru-RU" sz="2400" kern="1200" dirty="0"/>
        </a:p>
      </dsp:txBody>
      <dsp:txXfrm>
        <a:off x="3538637" y="462476"/>
        <a:ext cx="2312384" cy="953858"/>
      </dsp:txXfrm>
    </dsp:sp>
    <dsp:sp modelId="{8570C494-DC65-4E62-85BD-469583CA1303}">
      <dsp:nvSpPr>
        <dsp:cNvPr id="0" name=""/>
        <dsp:cNvSpPr/>
      </dsp:nvSpPr>
      <dsp:spPr>
        <a:xfrm>
          <a:off x="4521401" y="1387430"/>
          <a:ext cx="3006100" cy="300610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общество</a:t>
          </a:r>
          <a:endParaRPr lang="ru-RU" sz="2000" kern="1200" dirty="0"/>
        </a:p>
      </dsp:txBody>
      <dsp:txXfrm>
        <a:off x="6140070" y="1734288"/>
        <a:ext cx="1156192" cy="2312384"/>
      </dsp:txXfrm>
    </dsp:sp>
    <dsp:sp modelId="{DFDE0022-73A2-4C5D-AB10-C3CCAF58E2B0}">
      <dsp:nvSpPr>
        <dsp:cNvPr id="0" name=""/>
        <dsp:cNvSpPr/>
      </dsp:nvSpPr>
      <dsp:spPr>
        <a:xfrm>
          <a:off x="3191779" y="2717052"/>
          <a:ext cx="3006100" cy="300610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культурное влияние</a:t>
          </a:r>
          <a:endParaRPr lang="ru-RU" sz="2400" kern="1200" dirty="0"/>
        </a:p>
      </dsp:txBody>
      <dsp:txXfrm>
        <a:off x="3538637" y="4364626"/>
        <a:ext cx="2312384" cy="953858"/>
      </dsp:txXfrm>
    </dsp:sp>
    <dsp:sp modelId="{78D905D9-C1B4-4FEA-98D9-D5A1231405C7}">
      <dsp:nvSpPr>
        <dsp:cNvPr id="0" name=""/>
        <dsp:cNvSpPr/>
      </dsp:nvSpPr>
      <dsp:spPr>
        <a:xfrm>
          <a:off x="1862158" y="1387430"/>
          <a:ext cx="3006100" cy="300610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личный опыт</a:t>
          </a:r>
          <a:endParaRPr lang="ru-RU" sz="2400" kern="1200" dirty="0"/>
        </a:p>
      </dsp:txBody>
      <dsp:txXfrm>
        <a:off x="2093397" y="1734288"/>
        <a:ext cx="1156192" cy="231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A46D1-6623-48F1-97F1-4D74988BCBC0}">
      <dsp:nvSpPr>
        <dsp:cNvPr id="0" name=""/>
        <dsp:cNvSpPr/>
      </dsp:nvSpPr>
      <dsp:spPr>
        <a:xfrm>
          <a:off x="0" y="0"/>
          <a:ext cx="8060231" cy="9048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обеспечение ребенку условий для физического развития</a:t>
          </a:r>
          <a:endParaRPr lang="ru-RU" sz="2300" kern="1200"/>
        </a:p>
      </dsp:txBody>
      <dsp:txXfrm>
        <a:off x="26501" y="26501"/>
        <a:ext cx="6978009" cy="851806"/>
      </dsp:txXfrm>
    </dsp:sp>
    <dsp:sp modelId="{11374C4A-DC7A-451D-890F-5A90F31BE11A}">
      <dsp:nvSpPr>
        <dsp:cNvPr id="0" name=""/>
        <dsp:cNvSpPr/>
      </dsp:nvSpPr>
      <dsp:spPr>
        <a:xfrm>
          <a:off x="601900" y="1030476"/>
          <a:ext cx="8060231" cy="9048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участие в формировании личности ребёнка </a:t>
          </a:r>
          <a:endParaRPr lang="ru-RU" sz="2300" kern="1200" dirty="0"/>
        </a:p>
      </dsp:txBody>
      <dsp:txXfrm>
        <a:off x="628401" y="1056977"/>
        <a:ext cx="6817203" cy="851806"/>
      </dsp:txXfrm>
    </dsp:sp>
    <dsp:sp modelId="{627610C3-8517-4E2D-900B-0C72EEADCFF5}">
      <dsp:nvSpPr>
        <dsp:cNvPr id="0" name=""/>
        <dsp:cNvSpPr/>
      </dsp:nvSpPr>
      <dsp:spPr>
        <a:xfrm>
          <a:off x="1203800" y="2060952"/>
          <a:ext cx="8060231" cy="9048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формирование основ нравственного поведения </a:t>
          </a:r>
          <a:endParaRPr lang="ru-RU" sz="2300" kern="1200"/>
        </a:p>
      </dsp:txBody>
      <dsp:txXfrm>
        <a:off x="1230301" y="2087453"/>
        <a:ext cx="6817203" cy="851806"/>
      </dsp:txXfrm>
    </dsp:sp>
    <dsp:sp modelId="{F926E1FC-89F0-4267-969D-D1096DC8F305}">
      <dsp:nvSpPr>
        <dsp:cNvPr id="0" name=""/>
        <dsp:cNvSpPr/>
      </dsp:nvSpPr>
      <dsp:spPr>
        <a:xfrm>
          <a:off x="1805701" y="3091429"/>
          <a:ext cx="8060231" cy="9048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формирование творческих интересов </a:t>
          </a:r>
          <a:endParaRPr lang="ru-RU" sz="2300" kern="1200" dirty="0"/>
        </a:p>
      </dsp:txBody>
      <dsp:txXfrm>
        <a:off x="1832202" y="3117930"/>
        <a:ext cx="6817203" cy="851806"/>
      </dsp:txXfrm>
    </dsp:sp>
    <dsp:sp modelId="{85B2E4B0-4FB1-4CDD-A6C0-176821354072}">
      <dsp:nvSpPr>
        <dsp:cNvPr id="0" name=""/>
        <dsp:cNvSpPr/>
      </dsp:nvSpPr>
      <dsp:spPr>
        <a:xfrm>
          <a:off x="2407601" y="4121905"/>
          <a:ext cx="8060231" cy="9048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обучение ребенка</a:t>
          </a:r>
          <a:endParaRPr lang="ru-RU" sz="2300" kern="1200"/>
        </a:p>
      </dsp:txBody>
      <dsp:txXfrm>
        <a:off x="2434102" y="4148406"/>
        <a:ext cx="6817203" cy="851806"/>
      </dsp:txXfrm>
    </dsp:sp>
    <dsp:sp modelId="{DD04857C-E20B-4814-9846-2E7CD4995AF6}">
      <dsp:nvSpPr>
        <dsp:cNvPr id="0" name=""/>
        <dsp:cNvSpPr/>
      </dsp:nvSpPr>
      <dsp:spPr>
        <a:xfrm>
          <a:off x="7472105" y="661012"/>
          <a:ext cx="588125" cy="588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7604433" y="661012"/>
        <a:ext cx="323469" cy="442564"/>
      </dsp:txXfrm>
    </dsp:sp>
    <dsp:sp modelId="{3AACD5DD-2AEE-42CF-AE0E-FFCD31761196}">
      <dsp:nvSpPr>
        <dsp:cNvPr id="0" name=""/>
        <dsp:cNvSpPr/>
      </dsp:nvSpPr>
      <dsp:spPr>
        <a:xfrm>
          <a:off x="8074006" y="1691489"/>
          <a:ext cx="588125" cy="588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8206334" y="1691489"/>
        <a:ext cx="323469" cy="442564"/>
      </dsp:txXfrm>
    </dsp:sp>
    <dsp:sp modelId="{C8623101-69F1-4644-95ED-34DB282C4304}">
      <dsp:nvSpPr>
        <dsp:cNvPr id="0" name=""/>
        <dsp:cNvSpPr/>
      </dsp:nvSpPr>
      <dsp:spPr>
        <a:xfrm>
          <a:off x="8675906" y="2706885"/>
          <a:ext cx="588125" cy="588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8808234" y="2706885"/>
        <a:ext cx="323469" cy="442564"/>
      </dsp:txXfrm>
    </dsp:sp>
    <dsp:sp modelId="{FE42A39F-A2E2-413B-89DD-E2CD332CE8A9}">
      <dsp:nvSpPr>
        <dsp:cNvPr id="0" name=""/>
        <dsp:cNvSpPr/>
      </dsp:nvSpPr>
      <dsp:spPr>
        <a:xfrm>
          <a:off x="9277807" y="3747415"/>
          <a:ext cx="588125" cy="588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9410135" y="3747415"/>
        <a:ext cx="323469" cy="442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7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2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3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87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0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3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40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2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2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BA017-1AD5-45E7-A5F3-C5E1E7C46338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218E5-95E2-4D99-9BE3-002F9C9BE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75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6885" y="321972"/>
            <a:ext cx="10942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РОЛЬ СЕМЬИ В РАЗВИТИЕ ЛИЧНОСТИ ДОШКОЛЬНИКА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214" y="2388358"/>
            <a:ext cx="4442625" cy="4215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3" y="968303"/>
            <a:ext cx="3148569" cy="473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01" y="968303"/>
            <a:ext cx="3036748" cy="4501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94738"/>
            <a:ext cx="381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Гребенщикова Марина Александровна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9839" y="6104586"/>
            <a:ext cx="4042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Зырянова Елена Сергеевна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8811" y="1687132"/>
            <a:ext cx="462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БДОУ г .Омска «Центр развития ребенка – детский сад №302»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5336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0180" y="200883"/>
            <a:ext cx="667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ПАТРИОТИЧЕСКОЕ ВОСПИТАНИЕ РЕБЕНКА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830" y="3845175"/>
            <a:ext cx="4449170" cy="296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996" y="724103"/>
            <a:ext cx="5161489" cy="3121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002"/>
            <a:ext cx="3515933" cy="4303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61" y="3374799"/>
            <a:ext cx="4574794" cy="3431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13" y="620002"/>
            <a:ext cx="2774604" cy="34480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75" y="4184388"/>
            <a:ext cx="261541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9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761" y="0"/>
            <a:ext cx="7915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личности ребёнка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7" y="656822"/>
            <a:ext cx="3103808" cy="3309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54" y="854213"/>
            <a:ext cx="3142445" cy="3155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70" y="315533"/>
            <a:ext cx="4301812" cy="5254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" y="4052381"/>
            <a:ext cx="3284112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7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160"/>
            <a:ext cx="5172213" cy="3448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05" y="795090"/>
            <a:ext cx="4887533" cy="3258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952"/>
            <a:ext cx="4847694" cy="323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28045" y="0"/>
            <a:ext cx="6529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интересов </a:t>
            </a:r>
          </a:p>
        </p:txBody>
      </p:sp>
    </p:spTree>
    <p:extLst>
      <p:ext uri="{BB962C8B-B14F-4D97-AF65-F5344CB8AC3E}">
        <p14:creationId xmlns:p14="http://schemas.microsoft.com/office/powerpoint/2010/main" val="27473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75076" y="44250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/>
              <a:t>Семья – главный институт воспитания. Всё, что человек приобретает в семье, он сохраняет в течение всей последующей жизни.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076" y="2798169"/>
            <a:ext cx="5643634" cy="37624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3037" y="3485951"/>
            <a:ext cx="51270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Семья способствует появлению у личности образа своего «Я». Таким образом семья – это самая важная среда формирования личности и институт воспитания.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31" y="205223"/>
            <a:ext cx="3439235" cy="314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8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082" y="1073835"/>
            <a:ext cx="74876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Цель работы </a:t>
            </a:r>
            <a:r>
              <a:rPr lang="ru-RU" sz="2800" dirty="0"/>
              <a:t>– выявить, в чем заключается основная роль семьи в развитии личности дошкольника.</a:t>
            </a:r>
          </a:p>
          <a:p>
            <a:r>
              <a:rPr lang="ru-RU" sz="2800" i="1" dirty="0" smtClean="0"/>
              <a:t>Задачи</a:t>
            </a:r>
            <a:r>
              <a:rPr lang="ru-RU" sz="2800" i="1" dirty="0"/>
              <a:t>:</a:t>
            </a:r>
          </a:p>
          <a:p>
            <a:r>
              <a:rPr lang="ru-RU" sz="2800" dirty="0"/>
              <a:t>- описать сущность процесса развития личности;</a:t>
            </a:r>
          </a:p>
          <a:p>
            <a:r>
              <a:rPr lang="ru-RU" sz="2800" dirty="0"/>
              <a:t>- выявить факторы, влияющие на развитие личности;</a:t>
            </a:r>
          </a:p>
          <a:p>
            <a:r>
              <a:rPr lang="ru-RU" sz="2800" dirty="0"/>
              <a:t>- охарактеризовать место и роль семьи в процессе развития личности ребенка.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8277" y="251566"/>
            <a:ext cx="2679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ЦЕЛЬ И ЗАДАЧИ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769" y="1255593"/>
            <a:ext cx="3543744" cy="5472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865" y="251566"/>
            <a:ext cx="1131011" cy="149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2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0132" y="52792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 smtClean="0"/>
              <a:t>Семья – это фундаментальная </a:t>
            </a:r>
            <a:r>
              <a:rPr lang="ru-RU" sz="2800" dirty="0"/>
              <a:t>социальная ячейка общества, главная функция которой – воспитание детей.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392" y="2997629"/>
            <a:ext cx="52407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В </a:t>
            </a:r>
            <a:r>
              <a:rPr lang="ru-RU" sz="2800" dirty="0"/>
              <a:t>рамках семейного воспитания осуществляется систематическое целенаправленное воздействие на ребёнка взрослых членов семьи и семейного уклада, позволяющее подготовить его к жизни в существующих социальных </a:t>
            </a:r>
            <a:r>
              <a:rPr lang="ru-RU" sz="2800" dirty="0" smtClean="0"/>
              <a:t>условиях.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7" y="90152"/>
            <a:ext cx="4545706" cy="3030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048" y="2191242"/>
            <a:ext cx="5892879" cy="41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641" y="370217"/>
            <a:ext cx="85662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Дошкольное воспитание требует сегодня глубоких знаний и правильного подхода. Ведь детский возраст характерен тем, что в этот период организм интенсивно растет, развиваются его важные системы, формируется база для развития психоэмоциональных и духовных качеств.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707" y="131355"/>
            <a:ext cx="2517866" cy="259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89" y="3202143"/>
            <a:ext cx="4280884" cy="2696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548" y="3016143"/>
            <a:ext cx="4504167" cy="30363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4" y="3139005"/>
            <a:ext cx="2633700" cy="352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97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3778" y="21048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/>
              <a:t>Личность – это совокупность выработанных привычек и предпочтений, психический настрой и тонус, социокультурный опыт и приобретённые знания.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33" y="2941904"/>
            <a:ext cx="5424416" cy="39160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333" y="453146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/>
              <a:t>Личность невозможна вне социальной деятельности и </a:t>
            </a:r>
            <a:r>
              <a:rPr lang="ru-RU" sz="2800" dirty="0" smtClean="0"/>
              <a:t>общения.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76" y="572383"/>
            <a:ext cx="4739042" cy="23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6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868" y="27266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/>
              <a:t>Формирование личности ребенка - это процесс приобретения человеком личностных и социальных качеств в процессе различных видов деятельности.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22961" y="377053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/>
              <a:t>Становление и развитие личности происходит постоянно, вплоть до самой смерти. Каждый день с нами происходит что-то, что так или иначе влияет на нас, чему-то учит, как-то развивается.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73" y="272661"/>
            <a:ext cx="4299045" cy="3479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25" y="2515169"/>
            <a:ext cx="4342831" cy="434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68065903"/>
              </p:ext>
            </p:extLst>
          </p:nvPr>
        </p:nvGraphicFramePr>
        <p:xfrm>
          <a:off x="1523999" y="807553"/>
          <a:ext cx="9389660" cy="5780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24167" y="249046"/>
            <a:ext cx="8989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ФАКТОРЫ ВЛИЯНИЯ НА РАЗВИТИЕ ЛИЧНОСТИ РЕБЕНКА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2594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4167" y="249046"/>
            <a:ext cx="8989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ФУНКЦИИ СЕМЬИ</a:t>
            </a:r>
            <a:endParaRPr lang="ru-RU" sz="28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6092683"/>
              </p:ext>
            </p:extLst>
          </p:nvPr>
        </p:nvGraphicFramePr>
        <p:xfrm>
          <a:off x="1164608" y="1060187"/>
          <a:ext cx="10467833" cy="5026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434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3887" y="173587"/>
            <a:ext cx="3924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ФИЗИЧЕСКОЕ РАЗВИТИЕ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4983" y="1233151"/>
            <a:ext cx="4787721" cy="3191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8825" y="2662172"/>
            <a:ext cx="4922949" cy="3281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90" y="697428"/>
            <a:ext cx="5408590" cy="36057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62" y="4443280"/>
            <a:ext cx="2678806" cy="23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950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332</Words>
  <Application>Microsoft Office PowerPoint</Application>
  <PresentationFormat>Широкоэкранный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HP-DV6</dc:creator>
  <cp:lastModifiedBy>user</cp:lastModifiedBy>
  <cp:revision>64</cp:revision>
  <dcterms:created xsi:type="dcterms:W3CDTF">2021-01-13T08:11:59Z</dcterms:created>
  <dcterms:modified xsi:type="dcterms:W3CDTF">2021-12-02T12:19:43Z</dcterms:modified>
</cp:coreProperties>
</file>