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5" r:id="rId4"/>
    <p:sldId id="257" r:id="rId5"/>
    <p:sldId id="260" r:id="rId6"/>
    <p:sldId id="261" r:id="rId7"/>
    <p:sldId id="262" r:id="rId8"/>
    <p:sldId id="263" r:id="rId9"/>
    <p:sldId id="276" r:id="rId10"/>
    <p:sldId id="273" r:id="rId11"/>
    <p:sldId id="272" r:id="rId12"/>
  </p:sldIdLst>
  <p:sldSz cx="9109075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4628" autoAdjust="0"/>
  </p:normalViewPr>
  <p:slideViewPr>
    <p:cSldViewPr>
      <p:cViewPr varScale="1">
        <p:scale>
          <a:sx n="75" d="100"/>
          <a:sy n="75" d="100"/>
        </p:scale>
        <p:origin x="-691" y="-82"/>
      </p:cViewPr>
      <p:guideLst>
        <p:guide orient="horz" pos="2160"/>
        <p:guide pos="28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6FC15-5A67-496B-8B0B-1C4E3AD73664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A1E-7859-4753-A097-D9A87AF5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06F69-8847-4D31-BD47-41332997AA38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A06F-359F-45FB-B008-17777F1E2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ED42-DC53-418E-ABF8-14562311DED9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EAE2A-8CAF-4A09-BAF8-7ABCFDCD4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1D343-2183-45DC-A18C-881D1E543E3A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C5B89-F28A-492E-B86D-3EF3A0F8A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3DCA-8036-443F-B4DD-8A76D44F9022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EB6D0-FEBD-432C-B553-5F91D85D1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184D1-C5EE-4F28-A0EB-87083431C557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D247-D2D9-44AC-9EDC-F01C21A02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F3C26-1D01-4852-A6F2-6C2DCD9F397E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7A69-5B0F-4182-92F6-F5F07C73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845E-671D-4B0F-A38B-63886CF490C6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0FF5-838B-47FC-82EE-206B7BD58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3CF2-090E-4A24-AD4C-17BCB77125C6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E53D-D360-4E16-A8E9-08CA9FBCC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FDFC4-5F14-4499-81AA-034FA809CA8A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3172A-6293-43D7-85BD-61DD1C0B1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7097-2931-4482-8987-26EDC5A13028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81624-4A46-46B7-868A-3829F5688E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19785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5613" y="1600200"/>
            <a:ext cx="819785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5613" y="6416675"/>
            <a:ext cx="2125662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00DCD1-01D5-425C-BC28-F3C6C7704AE5}" type="datetimeFigureOut">
              <a:rPr lang="ru-RU"/>
              <a:pPr>
                <a:defRPr/>
              </a:pPr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11500" y="6416675"/>
            <a:ext cx="2886075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894638" y="6416675"/>
            <a:ext cx="758825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3225A-F8D2-42C4-9EB3-EC508B219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80" r:id="rId3"/>
    <p:sldLayoutId id="2147483777" r:id="rId4"/>
    <p:sldLayoutId id="2147483776" r:id="rId5"/>
    <p:sldLayoutId id="2147483775" r:id="rId6"/>
    <p:sldLayoutId id="2147483774" r:id="rId7"/>
    <p:sldLayoutId id="2147483773" r:id="rId8"/>
    <p:sldLayoutId id="2147483772" r:id="rId9"/>
    <p:sldLayoutId id="2147483771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1369" y="1124744"/>
            <a:ext cx="8197892" cy="25202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</a:rPr>
              <a:t>Чудесные свойства магнита»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0600" y="4005263"/>
            <a:ext cx="6375400" cy="19446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Выполнил: воспитанник старшей группы </a:t>
            </a:r>
            <a:endParaRPr lang="ru-RU" sz="20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детского сада </a:t>
            </a:r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Смешарики</a:t>
            </a:r>
            <a:r>
              <a:rPr lang="ru-RU" sz="2000" dirty="0" smtClean="0">
                <a:solidFill>
                  <a:schemeClr val="bg1"/>
                </a:solidFill>
              </a:rPr>
              <a:t>» 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Гречишников Андрей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Руководители:  </a:t>
            </a:r>
            <a:r>
              <a:rPr lang="ru-RU" sz="2000" dirty="0" err="1" smtClean="0">
                <a:solidFill>
                  <a:schemeClr val="bg1"/>
                </a:solidFill>
              </a:rPr>
              <a:t>Мукажанова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Ботагоз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Кожгалиевна</a:t>
            </a:r>
            <a:endParaRPr lang="ru-RU" sz="20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Пенкина Светлана Евгеньевна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09600" y="258763"/>
            <a:ext cx="7961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</a:rPr>
              <a:t>Бюджетное дошкольное образовательное учреждение г.Омска «Детский сад №130»</a:t>
            </a:r>
            <a:endParaRPr lang="ru-RU" sz="16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42" y="260648"/>
            <a:ext cx="819789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Заключение: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725" y="1557338"/>
            <a:ext cx="8197850" cy="4175125"/>
          </a:xfrm>
        </p:spPr>
        <p:txBody>
          <a:bodyPr>
            <a:normAutofit fontScale="70000" lnSpcReduction="20000"/>
          </a:bodyPr>
          <a:lstStyle/>
          <a:p>
            <a:r>
              <a:rPr lang="ru-RU" sz="5100" dirty="0" smtClean="0">
                <a:solidFill>
                  <a:schemeClr val="bg1"/>
                </a:solidFill>
              </a:rPr>
              <a:t>Мы выяснили, что магниты широко используются в быту. Люди привыкли использовать силу магнита, с ее помощью работают многие приборы, игрушки. В ходе работы над проектом мы изучили свойства магнита.</a:t>
            </a:r>
          </a:p>
          <a:p>
            <a:r>
              <a:rPr lang="ru-RU" sz="5100" dirty="0" smtClean="0">
                <a:solidFill>
                  <a:schemeClr val="bg1"/>
                </a:solidFill>
              </a:rPr>
              <a:t>Работа над проектом оказалась очень интересной и увлекательной. </a:t>
            </a:r>
          </a:p>
          <a:p>
            <a:pPr marL="137160" indent="0" algn="ctr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86" y="341293"/>
            <a:ext cx="8198339" cy="38077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latin typeface="+mn-lt"/>
              </a:rPr>
              <a:t>Спасибо за внимание!!!</a:t>
            </a:r>
            <a:endParaRPr lang="ru-RU" sz="5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46053" y="188640"/>
            <a:ext cx="8197892" cy="1296144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Актуальность: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3068638"/>
            <a:ext cx="8197850" cy="1406525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42169" y="1108542"/>
            <a:ext cx="295232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дома на холодильнике большое</a:t>
            </a:r>
            <a:r>
              <a:rPr kumimoji="0" lang="ru-RU" sz="200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магнитиков. Я давно знал, что красивые картинки держатся на камне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 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магнит.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Я задумался над вопросом: почему эти картинки держатся на холодильнике и падают с дверцы деревянного шкафа? что это за чудо камень - магнит? Какими свойствами он обладает?</a:t>
            </a:r>
            <a:r>
              <a:rPr lang="ru-RU" sz="2000" u="sng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sz="2000" dirty="0" smtClean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0" name="Picture 24" descr="C:\Users\Lenovo\Desktop\1647359087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8553" y="1340768"/>
            <a:ext cx="381642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9109122" cy="792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  <a:effectLst/>
              </a:rPr>
              <a:t/>
            </a:r>
            <a:br>
              <a:rPr lang="ru-RU" dirty="0" smtClean="0">
                <a:solidFill>
                  <a:srgbClr val="FFC000"/>
                </a:solidFill>
                <a:effectLst/>
              </a:rPr>
            </a:br>
            <a:r>
              <a:rPr lang="ru-RU" dirty="0" smtClean="0">
                <a:solidFill>
                  <a:srgbClr val="FFC000"/>
                </a:solidFill>
                <a:effectLst/>
              </a:rPr>
              <a:t>Объект </a:t>
            </a:r>
            <a:r>
              <a:rPr lang="ru-RU" dirty="0">
                <a:solidFill>
                  <a:srgbClr val="FFC000"/>
                </a:solidFill>
                <a:effectLst/>
              </a:rPr>
              <a:t>исследования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0" y="2276871"/>
            <a:ext cx="9109075" cy="1440161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SzTx/>
              <a:buNone/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1.исследовать магнит;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2.изучить, как и где люди применяют магнит в современном мире; </a:t>
            </a: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dirty="0" smtClean="0">
                <a:solidFill>
                  <a:srgbClr val="111111"/>
                </a:solidFill>
                <a:ea typeface="Times New Roman" pitchFamily="18" charset="0"/>
                <a:cs typeface="Arial" pitchFamily="34" charset="0"/>
              </a:rPr>
              <a:t>3. как в своих играх его могут использовать дети.</a:t>
            </a:r>
            <a:endParaRPr lang="ru-RU" dirty="0" smtClean="0">
              <a:cs typeface="Arial" pitchFamily="34" charset="0"/>
            </a:endParaRPr>
          </a:p>
          <a:p>
            <a:pPr marL="136525" indent="0" algn="ctr" eaLnBrk="1" hangingPunct="1">
              <a:buFont typeface="Wingdings 2" pitchFamily="18" charset="2"/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0" y="2420938"/>
            <a:ext cx="91090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6" y="1656134"/>
            <a:ext cx="9109122" cy="562075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C000"/>
                </a:solidFill>
                <a:effectLst/>
              </a:rPr>
              <a:t>Задачи</a:t>
            </a:r>
            <a:r>
              <a:rPr lang="ru-RU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365" name="Объект 2"/>
          <p:cNvSpPr>
            <a:spLocks/>
          </p:cNvSpPr>
          <p:nvPr/>
        </p:nvSpPr>
        <p:spPr bwMode="auto">
          <a:xfrm>
            <a:off x="393700" y="981075"/>
            <a:ext cx="8197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6525" algn="ctr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None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Изучение свойств магнита.</a:t>
            </a:r>
          </a:p>
        </p:txBody>
      </p:sp>
      <p:pic>
        <p:nvPicPr>
          <p:cNvPr id="15366" name="Заголов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105" y="260648"/>
            <a:ext cx="82105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02409" y="5157192"/>
            <a:ext cx="250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магнит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377825" y="404665"/>
            <a:ext cx="8197850" cy="5572274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Опыт 1.</a:t>
            </a:r>
            <a:r>
              <a:rPr lang="ru-RU" sz="2000" dirty="0" smtClean="0">
                <a:solidFill>
                  <a:schemeClr val="bg1"/>
                </a:solidFill>
              </a:rPr>
              <a:t> К магниту притягиваются только железные предметы.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Если взять деревянный карандаш, пластмассовую ручку, камень, тканевый мешочек, картон и поднести к ним магнит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ru-RU" sz="2000" dirty="0" smtClean="0">
                <a:solidFill>
                  <a:schemeClr val="bg1"/>
                </a:solidFill>
              </a:rPr>
              <a:t> то они не притянутся к магниту.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А если поднести магнит к железной крышке и булавкам – то они притянутся к магниту. </a:t>
            </a: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Вывод</a:t>
            </a:r>
            <a:r>
              <a:rPr lang="ru-RU" sz="2000" b="1" dirty="0" smtClean="0">
                <a:solidFill>
                  <a:schemeClr val="bg1"/>
                </a:solidFill>
              </a:rPr>
              <a:t>:</a:t>
            </a:r>
            <a:r>
              <a:rPr lang="ru-RU" sz="2000" dirty="0" smtClean="0">
                <a:solidFill>
                  <a:schemeClr val="bg1"/>
                </a:solidFill>
              </a:rPr>
              <a:t> к</a:t>
            </a:r>
            <a:r>
              <a:rPr lang="ru-RU" sz="2000" b="1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магниту притягиваются только железные предметы.</a:t>
            </a:r>
          </a:p>
          <a:p>
            <a:pPr marL="136525" indent="0" eaLnBrk="1" hangingPunct="1">
              <a:buFont typeface="Wingdings 2" pitchFamily="18" charset="2"/>
              <a:buNone/>
            </a:pPr>
            <a:endParaRPr lang="ru-RU" sz="2600" dirty="0" smtClean="0">
              <a:solidFill>
                <a:schemeClr val="bg1"/>
              </a:solidFill>
            </a:endParaRPr>
          </a:p>
        </p:txBody>
      </p:sp>
      <p:pic>
        <p:nvPicPr>
          <p:cNvPr id="12289" name="Picture 1" descr="C:\Users\Lenovo\Desktop\1647359652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57" y="2966431"/>
            <a:ext cx="2952328" cy="37029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C:\Users\Lenovo\Desktop\1647359054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353" y="3140968"/>
            <a:ext cx="280831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Lenovo\Desktop\1647101743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0681" y="2996952"/>
            <a:ext cx="2786744" cy="3725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809625" y="476672"/>
            <a:ext cx="79613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Опыт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2.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Сила магнита действует на расстоянии.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Если повесить булавку на нитке и медленно поднести к ней магнит, то булавка будет отклоняться в сторону магнита.</a:t>
            </a:r>
          </a:p>
          <a:p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Вывод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сила магнита действует на расстоянии.</a:t>
            </a: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42" name="Picture 2" descr="C:\Users\Lenovo\Desktop\1647359054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233" y="1844824"/>
            <a:ext cx="5472608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3"/>
          <p:cNvSpPr txBox="1">
            <a:spLocks noChangeArrowheads="1"/>
          </p:cNvSpPr>
          <p:nvPr/>
        </p:nvSpPr>
        <p:spPr bwMode="auto">
          <a:xfrm>
            <a:off x="249238" y="868363"/>
            <a:ext cx="394525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Опыт 3.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Сила магнита действует через предметы и материалы.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Возьмём железную крышку и картон. Поднесём к ним магнит.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Крышка притянулась к магниту даже через картон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2000" b="1" u="sng" dirty="0" smtClean="0"/>
              <a:t> </a:t>
            </a:r>
            <a:endParaRPr lang="ru-RU" sz="2000" b="1" u="sng" dirty="0" smtClean="0"/>
          </a:p>
          <a:p>
            <a:endParaRPr lang="ru-RU" sz="2000" b="1" u="sng" dirty="0" smtClean="0"/>
          </a:p>
          <a:p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Вывод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сила магнита действует через предметы и материалы.</a:t>
            </a:r>
          </a:p>
          <a:p>
            <a:endParaRPr lang="ru-RU" sz="2000" dirty="0" smtClean="0">
              <a:solidFill>
                <a:schemeClr val="bg1"/>
              </a:solidFill>
              <a:latin typeface="+mn-lt"/>
            </a:endParaRPr>
          </a:p>
          <a:p>
            <a:endParaRPr lang="ru-RU" sz="2000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218" name="Picture 2" descr="C:\Users\Lenovo\Desktop\1647359054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531" y="548680"/>
            <a:ext cx="4590478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7938" y="3175"/>
            <a:ext cx="81469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Опыт 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4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. Сила магнита больше по краям.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Если поднести магниты к булавкам, то больше всего булавок притянется по краям магнитов.</a:t>
            </a:r>
          </a:p>
          <a:p>
            <a:r>
              <a:rPr lang="ru-RU" sz="2000" b="1" u="sng" dirty="0" smtClean="0">
                <a:solidFill>
                  <a:schemeClr val="bg1"/>
                </a:solidFill>
                <a:latin typeface="+mn-lt"/>
              </a:rPr>
              <a:t>Вывод</a:t>
            </a:r>
            <a:r>
              <a:rPr lang="ru-RU" sz="2000" b="1" dirty="0" smtClean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сила магнитов больше по краям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 descr="C:\Users\Lenovo\Desktop\1647360629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209" y="1844824"/>
            <a:ext cx="6115050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87337" y="230188"/>
            <a:ext cx="83716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Магниты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 современном мире</a:t>
            </a:r>
            <a:endParaRPr lang="ru-RU" sz="2800" dirty="0" smtClean="0">
              <a:solidFill>
                <a:srgbClr val="C00000"/>
              </a:solidFill>
              <a:latin typeface="+mn-lt"/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7169" name="Picture 1" descr="C:\Users\Lenovo\Desktop\магн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145" y="980728"/>
            <a:ext cx="7776864" cy="536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19785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Экскурсия по детскому саду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Lenovo\Desktop\164735902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65" y="1124745"/>
            <a:ext cx="2880320" cy="253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5" name="Picture 3" descr="C:\Users\Lenovo\Desktop\164735902075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6385" y="1196752"/>
            <a:ext cx="3620291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6" name="Picture 4" descr="C:\Users\Lenovo\Desktop\164735902073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81" y="3501008"/>
            <a:ext cx="295232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C:\Users\Lenovo\Desktop\1647359020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6745" y="1196752"/>
            <a:ext cx="252028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Picture 6" descr="C:\Users\Lenovo\Desktop\1647359020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6386" y="3861048"/>
            <a:ext cx="3384376" cy="267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9" name="Picture 7" descr="C:\Users\Lenovo\Desktop\164735902072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4777" y="4005064"/>
            <a:ext cx="22322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777</TotalTime>
  <Words>132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    «Чудесные свойства магнита» </vt:lpstr>
      <vt:lpstr>Слайд 2</vt:lpstr>
      <vt:lpstr> Объект исследования:</vt:lpstr>
      <vt:lpstr>Слайд 4</vt:lpstr>
      <vt:lpstr>Слайд 5</vt:lpstr>
      <vt:lpstr>Слайд 6</vt:lpstr>
      <vt:lpstr>Слайд 7</vt:lpstr>
      <vt:lpstr>Слайд 8</vt:lpstr>
      <vt:lpstr>Экскурсия по детскому саду</vt:lpstr>
      <vt:lpstr>Заключение: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Lenovo</cp:lastModifiedBy>
  <cp:revision>64</cp:revision>
  <dcterms:created xsi:type="dcterms:W3CDTF">2013-02-17T04:04:23Z</dcterms:created>
  <dcterms:modified xsi:type="dcterms:W3CDTF">2022-03-15T16:37:54Z</dcterms:modified>
</cp:coreProperties>
</file>