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68" r:id="rId4"/>
    <p:sldId id="273" r:id="rId5"/>
    <p:sldId id="277" r:id="rId6"/>
    <p:sldId id="279" r:id="rId7"/>
    <p:sldId id="281" r:id="rId8"/>
    <p:sldId id="282" r:id="rId9"/>
    <p:sldId id="28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11DCE8-7AA0-405B-9FA4-496617A60DD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963664-2262-49A6-BE80-B6DA7ED262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172200" cy="189436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Лэпбук</a:t>
            </a:r>
            <a:r>
              <a:rPr lang="ru-RU" sz="2400" dirty="0"/>
              <a:t> </a:t>
            </a:r>
            <a:r>
              <a:rPr lang="ru-RU" sz="2400" dirty="0" smtClean="0"/>
              <a:t>«Развитие речевого дыхания у детей младшего дошкольного возраста»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2492896"/>
            <a:ext cx="6172200" cy="1371600"/>
          </a:xfrm>
        </p:spPr>
        <p:txBody>
          <a:bodyPr/>
          <a:lstStyle/>
          <a:p>
            <a:r>
              <a:rPr lang="ru-RU" dirty="0" smtClean="0"/>
              <a:t>                            Подготовила </a:t>
            </a:r>
            <a:r>
              <a:rPr lang="ru-RU" dirty="0" err="1" smtClean="0"/>
              <a:t>Дрынкина</a:t>
            </a:r>
            <a:r>
              <a:rPr lang="ru-RU" dirty="0" smtClean="0"/>
              <a:t> Е.А.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55458"/>
            <a:ext cx="6949280" cy="368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842371"/>
            <a:ext cx="5057458" cy="3794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769" y="571234"/>
            <a:ext cx="473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8691"/>
            <a:ext cx="6984776" cy="46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6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4968552" cy="12520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Упражнения, направленные на формирование правильного речевого дыхания очень полезны в младшем дошкольном возрасте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988824" y="5562462"/>
            <a:ext cx="45719" cy="164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575204" cy="243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102" y="286785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правила проведения дыхательной гимнастики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5250" y="3164681"/>
            <a:ext cx="6030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Должна проводиться до еды в хорошо проветриваемом помещении.</a:t>
            </a:r>
          </a:p>
          <a:p>
            <a:r>
              <a:rPr lang="ru-RU" dirty="0"/>
              <a:t>Длительный выдох делать через рот, вдыхать через нос легко и коротко. Начинать упражнение с выдоха.</a:t>
            </a:r>
          </a:p>
          <a:p>
            <a:r>
              <a:rPr lang="ru-RU" dirty="0"/>
              <a:t> Концентрировать внимание на ощущениях от движения диафрагмы, межреберных мышц и мышц нижней части живота.</a:t>
            </a:r>
          </a:p>
          <a:p>
            <a:r>
              <a:rPr lang="ru-RU" dirty="0"/>
              <a:t>Следить за тем, чтоб ребенок не напрягал плечи, шею, не принимал неверную позу.</a:t>
            </a:r>
          </a:p>
          <a:p>
            <a:r>
              <a:rPr lang="ru-RU" dirty="0"/>
              <a:t>Все упражнения проводятся плавно, желательно под музыку или под счет.</a:t>
            </a:r>
          </a:p>
          <a:p>
            <a:r>
              <a:rPr lang="ru-RU" dirty="0"/>
              <a:t>Нельзя переутомлять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2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00" y="188640"/>
            <a:ext cx="6881192" cy="7249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Этапы работы по формированию правильного речевого дыхания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632848" cy="20882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cs typeface="Aharoni" pitchFamily="2" charset="-79"/>
              </a:rPr>
              <a:t>1.  Общие дыхательные упражнения.                 Цель: увеличение объема дыхания, нормализация ритма дыхания</a:t>
            </a:r>
          </a:p>
          <a:p>
            <a:pPr marL="457200" indent="-457200" algn="ctr">
              <a:buAutoNum type="arabicPeriod"/>
            </a:pPr>
            <a:endParaRPr lang="ru-RU" sz="1600" b="1" dirty="0">
              <a:cs typeface="Aharoni" pitchFamily="2" charset="-79"/>
            </a:endParaRPr>
          </a:p>
          <a:p>
            <a:pPr marL="457200" indent="-457200" algn="ctr">
              <a:buAutoNum type="arabicPeriod"/>
            </a:pPr>
            <a:endParaRPr lang="ru-RU" sz="1600" b="1" dirty="0" smtClean="0">
              <a:cs typeface="Aharoni" pitchFamily="2" charset="-79"/>
            </a:endParaRPr>
          </a:p>
          <a:p>
            <a:pPr marL="457200" indent="-457200" algn="ctr">
              <a:buAutoNum type="arabicPeriod"/>
            </a:pPr>
            <a:endParaRPr lang="ru-RU" sz="1600" b="1" dirty="0">
              <a:cs typeface="Aharoni" pitchFamily="2" charset="-79"/>
            </a:endParaRPr>
          </a:p>
          <a:p>
            <a:pPr marL="0" indent="0" algn="ctr">
              <a:buNone/>
            </a:pPr>
            <a:endParaRPr lang="ru-RU" sz="1600" b="1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b="1" dirty="0">
                <a:cs typeface="Aharoni" pitchFamily="2" charset="-79"/>
              </a:rPr>
              <a:t>2.  Речевая дыхательная гимнастика.</a:t>
            </a:r>
          </a:p>
          <a:p>
            <a:pPr marL="0" indent="0" algn="ctr">
              <a:buNone/>
            </a:pPr>
            <a:r>
              <a:rPr lang="ru-RU" sz="1600" b="1" dirty="0">
                <a:cs typeface="Aharoni" pitchFamily="2" charset="-79"/>
              </a:rPr>
              <a:t>Цель: отработка длительного </a:t>
            </a:r>
            <a:r>
              <a:rPr lang="ru-RU" sz="1600" b="1" dirty="0" smtClean="0">
                <a:cs typeface="Aharoni" pitchFamily="2" charset="-79"/>
              </a:rPr>
              <a:t>выдоха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На этом этапе будет полезно воспользоваться </a:t>
            </a:r>
            <a:r>
              <a:rPr lang="ru-RU" sz="2000" b="1" dirty="0" err="1" smtClean="0">
                <a:solidFill>
                  <a:srgbClr val="FF0000"/>
                </a:solidFill>
                <a:cs typeface="Aharoni" pitchFamily="2" charset="-79"/>
              </a:rPr>
              <a:t>лэпбуком</a:t>
            </a:r>
            <a:endParaRPr lang="ru-RU" sz="2000" b="1" dirty="0">
              <a:solidFill>
                <a:srgbClr val="FF0000"/>
              </a:solidFill>
              <a:cs typeface="Aharoni" pitchFamily="2" charset="-79"/>
            </a:endParaRPr>
          </a:p>
          <a:p>
            <a:pPr marL="0" indent="0" algn="ctr">
              <a:buNone/>
            </a:pPr>
            <a:endParaRPr lang="ru-RU" sz="1600" b="1" dirty="0" smtClean="0">
              <a:cs typeface="Aharoni" pitchFamily="2" charset="-79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b="19886"/>
          <a:stretch/>
        </p:blipFill>
        <p:spPr bwMode="auto">
          <a:xfrm>
            <a:off x="3275856" y="1412776"/>
            <a:ext cx="2606580" cy="72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76541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43515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Упражнение «Шарик»</a:t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Цель: постановка диафрагмально-реберного дыхания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08104" y="2924944"/>
            <a:ext cx="295232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cs typeface="Aharoni" pitchFamily="2" charset="-79"/>
              </a:rPr>
              <a:t>Вот как шарик надуваем,</a:t>
            </a:r>
          </a:p>
          <a:p>
            <a:pPr marL="0" indent="0">
              <a:buNone/>
            </a:pPr>
            <a:r>
              <a:rPr lang="ru-RU" sz="2000" dirty="0" smtClean="0">
                <a:cs typeface="Aharoni" pitchFamily="2" charset="-79"/>
              </a:rPr>
              <a:t>А рукою проверяем.</a:t>
            </a:r>
          </a:p>
          <a:p>
            <a:pPr marL="0" indent="0">
              <a:buNone/>
            </a:pPr>
            <a:r>
              <a:rPr lang="ru-RU" sz="2000" dirty="0" smtClean="0">
                <a:cs typeface="Aharoni" pitchFamily="2" charset="-79"/>
              </a:rPr>
              <a:t>Шарик лопнул – выдыхаем,</a:t>
            </a:r>
          </a:p>
          <a:p>
            <a:pPr marL="0" indent="0">
              <a:buNone/>
            </a:pPr>
            <a:r>
              <a:rPr lang="ru-RU" sz="2000" dirty="0" smtClean="0">
                <a:cs typeface="Aharoni" pitchFamily="2" charset="-79"/>
              </a:rPr>
              <a:t>Наши мышцы расслабляем.</a:t>
            </a:r>
            <a:endParaRPr lang="ru-RU" sz="2000" dirty="0"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623"/>
            <a:ext cx="4248472" cy="202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2348880"/>
            <a:ext cx="51303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6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92" y="1"/>
            <a:ext cx="3287027" cy="157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«Песенка звуков»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32040" y="1119024"/>
            <a:ext cx="93610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146242" y="3269617"/>
            <a:ext cx="55091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35488" y="2181323"/>
            <a:ext cx="550912" cy="1008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5781" y="3970158"/>
            <a:ext cx="1001985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" name="Хорда 7"/>
          <p:cNvSpPr/>
          <p:nvPr/>
        </p:nvSpPr>
        <p:spPr>
          <a:xfrm>
            <a:off x="5135488" y="4636151"/>
            <a:ext cx="708918" cy="809073"/>
          </a:xfrm>
          <a:prstGeom prst="chord">
            <a:avLst>
              <a:gd name="adj1" fmla="val 2551640"/>
              <a:gd name="adj2" fmla="val 135493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42954"/>
            <a:ext cx="2952329" cy="466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536504" cy="63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много других интересных и полезных упражнений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08104" y="2852936"/>
            <a:ext cx="792088" cy="79208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344815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79"/>
            <a:ext cx="7848871" cy="58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414627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39" y="3284984"/>
            <a:ext cx="5266349" cy="350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082" y="454206"/>
            <a:ext cx="2978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cs typeface="Aharoni" pitchFamily="2" charset="-79"/>
              </a:rPr>
              <a:t>Лэпбук</a:t>
            </a:r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 оказался полезен и моим коллегам.</a:t>
            </a:r>
          </a:p>
          <a:p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Я с удовольствием поделилась опытом изготовления речевых тренажеров</a:t>
            </a:r>
            <a:endParaRPr lang="ru-RU" sz="20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1789406"/>
      </p:ext>
    </p:extLst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2037</TotalTime>
  <Words>210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Лэпбук «Развитие речевого дыхания у детей младшего дошкольного возраста»</vt:lpstr>
      <vt:lpstr>Упражнения, направленные на формирование правильного речевого дыхания очень полезны в младшем дошкольном возрасте</vt:lpstr>
      <vt:lpstr>Этапы работы по формированию правильного речевого дыхания </vt:lpstr>
      <vt:lpstr>Упражнение «Шарик»  Цель: постановка диафрагмально-реберного дыхания</vt:lpstr>
      <vt:lpstr>Упражнение «Песенка звуков» </vt:lpstr>
      <vt:lpstr>И много других интересных и полезных упражнений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100</cp:revision>
  <dcterms:created xsi:type="dcterms:W3CDTF">2019-10-03T10:17:28Z</dcterms:created>
  <dcterms:modified xsi:type="dcterms:W3CDTF">2024-03-18T15:01:00Z</dcterms:modified>
</cp:coreProperties>
</file>