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3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0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0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8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0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5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3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1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41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683B-071F-4AD6-8C36-C91706330F26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B20AB-6B9C-46E0-AD36-21C6D3BC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26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0" y="-1270179"/>
            <a:ext cx="11004998" cy="825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8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twFP8Niib5s/maxresdefault.jpg?sqp=-oaymwEmCIAKENAF8quKqQMa8AEB-AHUBoAC4AOKAgwIABABGDQgSyh_MA8=&amp;amp;rs=AOn4CLA0h-RnEAR54Le_l5WwMkxMKM0V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006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Вячеслав</dc:creator>
  <cp:lastModifiedBy>Вячеслав</cp:lastModifiedBy>
  <cp:revision>1</cp:revision>
  <dcterms:created xsi:type="dcterms:W3CDTF">2024-02-26T12:56:42Z</dcterms:created>
  <dcterms:modified xsi:type="dcterms:W3CDTF">2024-02-26T13:02:04Z</dcterms:modified>
</cp:coreProperties>
</file>