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23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9"/>
            <a:ext cx="8136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«РОДНОЙ ЗЕМЛИ МНОГОГОЛОСЬЕ»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8292" y="2967335"/>
            <a:ext cx="464742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Библиотечный урок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3455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765175"/>
            <a:ext cx="9001125" cy="3475038"/>
          </a:xfrm>
        </p:spPr>
        <p:txBody>
          <a:bodyPr>
            <a:normAutofit lnSpcReduction="10000"/>
          </a:bodyPr>
          <a:lstStyle/>
          <a:p>
            <a:pPr lvl="8" algn="ctr"/>
            <a:endParaRPr lang="ru-RU" sz="5400" dirty="0" smtClean="0"/>
          </a:p>
          <a:p>
            <a:pPr lvl="8"/>
            <a:endParaRPr lang="ru-RU" sz="5400" b="1" i="1" dirty="0" smtClean="0"/>
          </a:p>
          <a:p>
            <a:pPr lvl="8"/>
            <a:r>
              <a:rPr lang="ru-RU" sz="5400" b="1" i="1" dirty="0" smtClean="0"/>
              <a:t>Спасибо </a:t>
            </a:r>
            <a:r>
              <a:rPr lang="ru-RU" sz="5400" b="1" i="1" dirty="0" smtClean="0"/>
              <a:t>за внимание!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2111797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vnsmi.ru/wp-content/uploads/2021/01/%D0%BE%D0%B1%D1%89%D0%B8%D0%B9-%D0%B2%D0%B8%D0%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216"/>
            <a:ext cx="9180512" cy="684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260649"/>
            <a:ext cx="46805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История региона берет начало с 1851 года – именно тогда по Указу Императора Российской Империи Николая I была образована Самарская губерния. Площадь новой территориально-административной единицы составляла почти 159 тысяч км</a:t>
            </a:r>
            <a:r>
              <a:rPr lang="ru-RU" sz="2000" b="1" baseline="30000" dirty="0">
                <a:solidFill>
                  <a:srgbClr val="FF0000"/>
                </a:solidFill>
              </a:rPr>
              <a:t>2</a:t>
            </a:r>
            <a:r>
              <a:rPr lang="ru-RU" sz="2000" b="1" dirty="0">
                <a:solidFill>
                  <a:srgbClr val="FF0000"/>
                </a:solidFill>
              </a:rPr>
              <a:t>. В нее входила часть земель Оренбургской, Саратовской  и Симбирской губерний, а также земли Самарского и </a:t>
            </a:r>
            <a:r>
              <a:rPr lang="ru-RU" sz="2000" b="1" dirty="0" err="1">
                <a:solidFill>
                  <a:srgbClr val="FF0000"/>
                </a:solidFill>
              </a:rPr>
              <a:t>Сызранского</a:t>
            </a:r>
            <a:r>
              <a:rPr lang="ru-RU" sz="2000" b="1" dirty="0">
                <a:solidFill>
                  <a:srgbClr val="FF0000"/>
                </a:solidFill>
              </a:rPr>
              <a:t> уездов. В течение времени состав ее территории и название неоднократно менялись. Нынешние границы установлены лишь в 1943 году.</a:t>
            </a:r>
          </a:p>
        </p:txBody>
      </p:sp>
    </p:spTree>
    <p:extLst>
      <p:ext uri="{BB962C8B-B14F-4D97-AF65-F5344CB8AC3E}">
        <p14:creationId xmlns:p14="http://schemas.microsoft.com/office/powerpoint/2010/main" val="15141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229200"/>
            <a:ext cx="4392488" cy="1368152"/>
          </a:xfrm>
        </p:spPr>
        <p:txBody>
          <a:bodyPr/>
          <a:lstStyle/>
          <a:p>
            <a:r>
              <a:rPr lang="ru-RU" dirty="0" smtClean="0"/>
              <a:t>Население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76056" y="908720"/>
            <a:ext cx="3600399" cy="475252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На момент основания в Самарской губернии проживало 1,3 млн человек.</a:t>
            </a:r>
            <a:br>
              <a:rPr lang="ru-RU" dirty="0"/>
            </a:br>
            <a:r>
              <a:rPr lang="ru-RU" dirty="0"/>
              <a:t>В регионе процветала торговля, а с плодородных черноземных почв получали хорошие урожаи. Благодаря этому численность населения постоянно росла – об этом свидетельствуют итоги переписей, которые проводил Самарский статистический комитет. За 64 года, прошедших с момента основания губернии до последней переписи в Российской империи, численность жителей увеличилась на 2,6 млн человек. </a:t>
            </a:r>
          </a:p>
        </p:txBody>
      </p:sp>
      <p:pic>
        <p:nvPicPr>
          <p:cNvPr id="3074" name="Picture 2" descr="https://upload-1ea6d5d5724ca2cef6f86e49c4cece1e.hb.bizmrg.com/iblock/1a0/1a07289466ff5c16e7fefd7f08c4a9e7/08e5dd33bfd4ec4bcff2c7b325e42f8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4974481" cy="347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5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813"/>
            <a:ext cx="3672408" cy="299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339400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76470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Если сегодня пройтись по улицам исторической части города и посмотреть на здания,  можно представить, какой красивой была купеческая Самара. Каждый дом - настоящее произведение искусства. Тут тебе и колонны, и лепные украшения в виде голов героев греческих мифов. Строили тогда на века, потому и стоят дома до сих пор.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27351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8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0562"/>
            <a:ext cx="9144000" cy="68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094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4372168"/>
            <a:ext cx="7776863" cy="1361088"/>
          </a:xfrm>
        </p:spPr>
        <p:txBody>
          <a:bodyPr/>
          <a:lstStyle/>
          <a:p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000" i="1" dirty="0" smtClean="0"/>
              <a:t>Известный </a:t>
            </a:r>
            <a:r>
              <a:rPr lang="ru-RU" sz="2000" i="1" dirty="0" smtClean="0"/>
              <a:t>русский поэт</a:t>
            </a:r>
            <a:r>
              <a:rPr lang="ru-RU" sz="2000" i="1" dirty="0"/>
              <a:t>, баснописец.</a:t>
            </a:r>
            <a:br>
              <a:rPr lang="ru-RU" sz="2000" i="1" dirty="0"/>
            </a:br>
            <a:r>
              <a:rPr lang="ru-RU" sz="2000" i="1" dirty="0" smtClean="0"/>
              <a:t>Родился </a:t>
            </a:r>
            <a:r>
              <a:rPr lang="ru-RU" sz="2000" i="1" dirty="0"/>
              <a:t>в 1760 году в селе </a:t>
            </a:r>
            <a:r>
              <a:rPr lang="ru-RU" sz="2000" i="1" dirty="0" err="1"/>
              <a:t>Богородское</a:t>
            </a:r>
            <a:r>
              <a:rPr lang="ru-RU" sz="2000" i="1" dirty="0"/>
              <a:t> (</a:t>
            </a:r>
            <a:r>
              <a:rPr lang="ru-RU" sz="2000" i="1" dirty="0" err="1"/>
              <a:t>Сызранский</a:t>
            </a:r>
            <a:r>
              <a:rPr lang="ru-RU" sz="2000" i="1" dirty="0"/>
              <a:t> район).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907434" cy="466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777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78437"/>
            <a:ext cx="9108504" cy="69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880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836713"/>
            <a:ext cx="493902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620688"/>
            <a:ext cx="35283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Я вырос на степном хуторе верстах в девяноста от Самары», - писал Алексей Тол­стой. Там прошло моё детство. Сад. Пруды, окружённые ветлами и заросшие камышом. Степная речонка </a:t>
            </a:r>
            <a:r>
              <a:rPr lang="ru-RU" dirty="0" err="1"/>
              <a:t>Чагра</a:t>
            </a:r>
            <a:r>
              <a:rPr lang="ru-RU" dirty="0"/>
              <a:t>. Товарищи - дере­венские ребята. Верховые лошади. Ковыль­ные степи, где лишь курганы нарушали одно­образную линию горизонта... Смены времён года, как огромные и всегда новые события.</a:t>
            </a:r>
          </a:p>
        </p:txBody>
      </p:sp>
    </p:spTree>
    <p:extLst>
      <p:ext uri="{BB962C8B-B14F-4D97-AF65-F5344CB8AC3E}">
        <p14:creationId xmlns:p14="http://schemas.microsoft.com/office/powerpoint/2010/main" val="78565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69711"/>
            <a:ext cx="4392488" cy="266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96" y="116632"/>
            <a:ext cx="4075333" cy="30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623"/>
            <a:ext cx="2232248" cy="346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84984"/>
            <a:ext cx="3096344" cy="33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04172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</TotalTime>
  <Words>186</Words>
  <Application>Microsoft Office PowerPoint</Application>
  <PresentationFormat>Экран (4:3)</PresentationFormat>
  <Paragraphs>15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Население</vt:lpstr>
      <vt:lpstr>Презентация PowerPoint</vt:lpstr>
      <vt:lpstr>Презентация PowerPoint</vt:lpstr>
      <vt:lpstr>  Известный русский поэт, баснописец. Родился в 1760 году в селе Богородское (Сызранский район).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2024-02-06T05:42:40Z</dcterms:created>
  <dcterms:modified xsi:type="dcterms:W3CDTF">2024-03-01T05:14:45Z</dcterms:modified>
</cp:coreProperties>
</file>