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87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31" autoAdjust="0"/>
    <p:restoredTop sz="94660" autoAdjust="0"/>
  </p:normalViewPr>
  <p:slideViewPr>
    <p:cSldViewPr snapToGrid="0">
      <p:cViewPr varScale="1">
        <p:scale>
          <a:sx n="65" d="100"/>
          <a:sy n="65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D3B4-614E-40AE-83AC-416C8C3427D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C1EE-C6BB-409E-B8F2-EF9822962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4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11/23/2022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56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D3B4-614E-40AE-83AC-416C8C3427D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C1EE-C6BB-409E-B8F2-EF9822962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3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D3B4-614E-40AE-83AC-416C8C3427D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C1EE-C6BB-409E-B8F2-EF9822962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77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D3B4-614E-40AE-83AC-416C8C3427D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C1EE-C6BB-409E-B8F2-EF9822962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34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D3B4-614E-40AE-83AC-416C8C3427D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C1EE-C6BB-409E-B8F2-EF9822962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902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D3B4-614E-40AE-83AC-416C8C3427D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C1EE-C6BB-409E-B8F2-EF9822962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776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D3B4-614E-40AE-83AC-416C8C3427D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C1EE-C6BB-409E-B8F2-EF9822962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12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D3B4-614E-40AE-83AC-416C8C3427D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C1EE-C6BB-409E-B8F2-EF9822962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169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D3B4-614E-40AE-83AC-416C8C3427D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C1EE-C6BB-409E-B8F2-EF9822962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531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D3B4-614E-40AE-83AC-416C8C3427D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C1EE-C6BB-409E-B8F2-EF9822962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91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D3B4-614E-40AE-83AC-416C8C3427D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C1EE-C6BB-409E-B8F2-EF9822962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3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D736-DB94-4772-89F0-1DA5F8313D7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A03A-31CF-4696-BDB7-1084E5202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78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D736-DB94-4772-89F0-1DA5F8313D7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A03A-31CF-4696-BDB7-1084E5202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81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D736-DB94-4772-89F0-1DA5F8313D7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A03A-31CF-4696-BDB7-1084E5202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21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D736-DB94-4772-89F0-1DA5F8313D7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A03A-31CF-4696-BDB7-1084E5202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646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D736-DB94-4772-89F0-1DA5F8313D7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A03A-31CF-4696-BDB7-1084E5202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159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D736-DB94-4772-89F0-1DA5F8313D7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A03A-31CF-4696-BDB7-1084E5202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862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D736-DB94-4772-89F0-1DA5F8313D7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A03A-31CF-4696-BDB7-1084E5202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31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D736-DB94-4772-89F0-1DA5F8313D7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A03A-31CF-4696-BDB7-1084E5202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864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D736-DB94-4772-89F0-1DA5F8313D7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A03A-31CF-4696-BDB7-1084E5202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1314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D736-DB94-4772-89F0-1DA5F8313D7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A03A-31CF-4696-BDB7-1084E5202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8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 userDrawn="1"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 userDrawn="1"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D736-DB94-4772-89F0-1DA5F8313D7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A03A-31CF-4696-BDB7-1084E5202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87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50" r:id="rId3"/>
    <p:sldLayoutId id="2147483673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8" r:id="rId10"/>
    <p:sldLayoutId id="2147483667" r:id="rId11"/>
    <p:sldLayoutId id="2147483661" r:id="rId12"/>
    <p:sldLayoutId id="2147483672" r:id="rId13"/>
    <p:sldLayoutId id="2147483662" r:id="rId14"/>
    <p:sldLayoutId id="2147483669" r:id="rId15"/>
    <p:sldLayoutId id="2147483670" r:id="rId16"/>
    <p:sldLayoutId id="2147483658" r:id="rId17"/>
    <p:sldLayoutId id="2147483659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D3B4-614E-40AE-83AC-416C8C3427D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FC1EE-C6BB-409E-B8F2-EF9822962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6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5D736-DB94-4772-89F0-1DA5F8313D7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6A03A-31CF-4696-BDB7-1084E5202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28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4297" y="896606"/>
            <a:ext cx="8825658" cy="2677648"/>
          </a:xfrm>
        </p:spPr>
        <p:txBody>
          <a:bodyPr/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800" dirty="0" smtClean="0"/>
              <a:t>МБДОУ </a:t>
            </a:r>
            <a:r>
              <a:rPr lang="ru-RU" sz="2800" dirty="0" smtClean="0"/>
              <a:t>«Детский сад №20»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Проект</a:t>
            </a:r>
            <a:br>
              <a:rPr lang="ru-RU" sz="2800" dirty="0"/>
            </a:br>
            <a:r>
              <a:rPr lang="ru-RU" sz="2800" dirty="0"/>
              <a:t>На тему: </a:t>
            </a:r>
            <a:r>
              <a:rPr lang="ru-RU" sz="2800" dirty="0" smtClean="0"/>
              <a:t>«Гостеприимство разных народов»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39206" y="4699100"/>
            <a:ext cx="5081955" cy="2158900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Выполнила: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Воспитатель подготовительной группы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Петрова Ольга Сергеевна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>
              <a:spcBef>
                <a:spcPts val="0"/>
              </a:spcBef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6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14323" y="827773"/>
            <a:ext cx="8825658" cy="5061284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Проект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Задачи: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endParaRPr lang="ru-RU" sz="16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</a:rPr>
              <a:t>- знакомство детей с традициями и культурой разных народов;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</a:rPr>
              <a:t>- обратить внимание </a:t>
            </a:r>
            <a:r>
              <a:rPr lang="ru-RU" sz="1600" dirty="0" smtClean="0">
                <a:solidFill>
                  <a:schemeClr val="bg1"/>
                </a:solidFill>
              </a:rPr>
              <a:t>детей </a:t>
            </a:r>
            <a:r>
              <a:rPr lang="ru-RU" sz="1600" dirty="0">
                <a:solidFill>
                  <a:schemeClr val="bg1"/>
                </a:solidFill>
              </a:rPr>
              <a:t>на общие черты в культуре разных народов;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- развивать у детей чувство понимания красоты традиций другого народа;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- воспитывать уважение к культуре любой национальности.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</a:rPr>
              <a:t> 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Объект </a:t>
            </a:r>
            <a:r>
              <a:rPr lang="ru-RU" sz="1600" b="1" dirty="0">
                <a:solidFill>
                  <a:schemeClr val="bg1"/>
                </a:solidFill>
              </a:rPr>
              <a:t>исследования: </a:t>
            </a:r>
            <a:r>
              <a:rPr lang="ru-RU" sz="1600" dirty="0">
                <a:solidFill>
                  <a:schemeClr val="bg1"/>
                </a:solidFill>
              </a:rPr>
              <a:t>изучение и дальнейшее развитие традиционной культуры народов России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Цель </a:t>
            </a:r>
            <a:r>
              <a:rPr lang="ru-RU" sz="1600" b="1" dirty="0">
                <a:solidFill>
                  <a:schemeClr val="bg1"/>
                </a:solidFill>
              </a:rPr>
              <a:t>проекта: </a:t>
            </a:r>
            <a:r>
              <a:rPr lang="ru-RU" sz="1600" dirty="0">
                <a:solidFill>
                  <a:schemeClr val="bg1"/>
                </a:solidFill>
              </a:rPr>
              <a:t>рассмотрение традиций гостеприимства народов разных национальностей. 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Тип </a:t>
            </a:r>
            <a:r>
              <a:rPr lang="ru-RU" sz="1600" b="1" dirty="0">
                <a:solidFill>
                  <a:schemeClr val="bg1"/>
                </a:solidFill>
              </a:rPr>
              <a:t>проекта: </a:t>
            </a:r>
            <a:r>
              <a:rPr lang="ru-RU" sz="1600" dirty="0">
                <a:solidFill>
                  <a:schemeClr val="bg1"/>
                </a:solidFill>
              </a:rPr>
              <a:t>Информационный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Методы </a:t>
            </a:r>
            <a:r>
              <a:rPr lang="ru-RU" sz="1600" b="1" dirty="0">
                <a:solidFill>
                  <a:schemeClr val="bg1"/>
                </a:solidFill>
              </a:rPr>
              <a:t>исследования: </a:t>
            </a:r>
            <a:r>
              <a:rPr lang="ru-RU" sz="1600" dirty="0">
                <a:solidFill>
                  <a:schemeClr val="bg1"/>
                </a:solidFill>
              </a:rPr>
              <a:t>изучение теоретического материала; анализ, синтез, структурирование и обобщение и разработка презентации.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Продукт</a:t>
            </a:r>
            <a:r>
              <a:rPr lang="ru-RU" sz="1600" b="1" dirty="0">
                <a:solidFill>
                  <a:schemeClr val="bg1"/>
                </a:solidFill>
              </a:rPr>
              <a:t>: </a:t>
            </a:r>
            <a:r>
              <a:rPr lang="ru-RU" sz="1600" dirty="0" smtClean="0">
                <a:solidFill>
                  <a:schemeClr val="bg1"/>
                </a:solidFill>
              </a:rPr>
              <a:t>доклад, </a:t>
            </a:r>
            <a:r>
              <a:rPr lang="ru-RU" sz="1600" dirty="0">
                <a:solidFill>
                  <a:schemeClr val="bg1"/>
                </a:solidFill>
              </a:rPr>
              <a:t>мультимедийная презентация.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56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37822" y="3055305"/>
            <a:ext cx="4039779" cy="231256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настоящее время гостеприимство характерно для большинства народов как культурная традиция.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гостеприимства</a:t>
            </a:r>
            <a:endParaRPr lang="ru-RU" dirty="0"/>
          </a:p>
        </p:txBody>
      </p:sp>
      <p:pic>
        <p:nvPicPr>
          <p:cNvPr id="1028" name="Picture 4" descr="https://ds05.infourok.ru/uploads/ex/10d9/000540f8-55974ec9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88" y="1971571"/>
            <a:ext cx="5280025" cy="396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01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Гостеприимство русского народа</a:t>
            </a:r>
            <a:endParaRPr lang="ru-RU" dirty="0"/>
          </a:p>
        </p:txBody>
      </p:sp>
      <p:pic>
        <p:nvPicPr>
          <p:cNvPr id="2050" name="Picture 2" descr="встреча хлебом да солью на Рус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1981198"/>
            <a:ext cx="4941006" cy="370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гостеприимство в красном угл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642" y="2285033"/>
            <a:ext cx="4687358" cy="309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10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Гостеприимство народов Башкирии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3074" name="Picture 2" descr="https://avatars.mds.yandex.net/get-zen_doc/1589334/pub_5f4d1bd756b32c32bb99bae0_5f4d1c45fa3d6f1a5e121a8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2010833"/>
            <a:ext cx="53530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.-З. Валиди говорил, что «…гостеприимство башкир порой не знало меры, переходило всякие границы»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242" y="2302668"/>
            <a:ext cx="4496594" cy="299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68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Гостеприимство татар</a:t>
            </a:r>
            <a:endParaRPr lang="ru-RU" dirty="0"/>
          </a:p>
        </p:txBody>
      </p:sp>
      <p:pic>
        <p:nvPicPr>
          <p:cNvPr id="4098" name="Picture 2" descr="https://ural.tatar/images/1/0719/_ura6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440663"/>
            <a:ext cx="4569426" cy="305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slamnews.ru/wp-content/uploads/2021/02/a2a93bcbdca5c6a8d497e0e15724d5a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60" y="2019594"/>
            <a:ext cx="5841559" cy="389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050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Гостеприимство Кавказа</a:t>
            </a:r>
            <a:endParaRPr lang="ru-RU" dirty="0"/>
          </a:p>
        </p:txBody>
      </p:sp>
      <p:pic>
        <p:nvPicPr>
          <p:cNvPr id="5122" name="Picture 2" descr="https://gelendzhik-magic.ru/wp-content/uploads/2021/02/scale_1200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965906"/>
            <a:ext cx="6126692" cy="405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526248596_kavk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907" y="2421467"/>
            <a:ext cx="4252497" cy="27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91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 (конференц-зал)</Template>
  <TotalTime>42</TotalTime>
  <Words>45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 3</vt:lpstr>
      <vt:lpstr>Совет директоров</vt:lpstr>
      <vt:lpstr>1_Специальное оформление</vt:lpstr>
      <vt:lpstr>Специальное оформление</vt:lpstr>
      <vt:lpstr> МБДОУ «Детский сад №20»    Проект На тему: «Гостеприимство разных народов» </vt:lpstr>
      <vt:lpstr>Презентация PowerPoint</vt:lpstr>
      <vt:lpstr>История гостеприимства</vt:lpstr>
      <vt:lpstr>Гостеприимство русского народа</vt:lpstr>
      <vt:lpstr>Гостеприимство народов Башкирии </vt:lpstr>
      <vt:lpstr>Гостеприимство татар</vt:lpstr>
      <vt:lpstr>Гостеприимство Кавказа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образовательное учреждение «Дзержинский педагогический колледж»  Проект На тему: «Гостеприимство разных народов» МДК 01.09. «Основы религиозных культур и Светкой этики»</dc:title>
  <dc:creator>Пользователь Windows</dc:creator>
  <cp:lastModifiedBy>Пользователь Windows</cp:lastModifiedBy>
  <cp:revision>5</cp:revision>
  <dcterms:created xsi:type="dcterms:W3CDTF">2021-05-25T21:26:38Z</dcterms:created>
  <dcterms:modified xsi:type="dcterms:W3CDTF">2022-11-23T13:12:24Z</dcterms:modified>
</cp:coreProperties>
</file>