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9001156" cy="2071702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Деньги любят … .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Копейка рубль… .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Не имей 100 рублей, а имей … 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9901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34648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0293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365644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Rq4v7poN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14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1946387_j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731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apanese_yen.jpg"/>
          <p:cNvPicPr>
            <a:picLocks noChangeAspect="1"/>
          </p:cNvPicPr>
          <p:nvPr/>
        </p:nvPicPr>
        <p:blipFill>
          <a:blip r:embed="rId2"/>
          <a:srcRect r="49219"/>
          <a:stretch>
            <a:fillRect/>
          </a:stretch>
        </p:blipFill>
        <p:spPr>
          <a:xfrm>
            <a:off x="4500562" y="3426311"/>
            <a:ext cx="4643438" cy="3431689"/>
          </a:xfrm>
          <a:prstGeom prst="rect">
            <a:avLst/>
          </a:prstGeom>
        </p:spPr>
      </p:pic>
      <p:pic>
        <p:nvPicPr>
          <p:cNvPr id="4" name="Содержимое 3" descr="5000_Yenes_2004_Anverso.jpg"/>
          <p:cNvPicPr>
            <a:picLocks noGrp="1" noChangeAspect="1"/>
          </p:cNvPicPr>
          <p:nvPr>
            <p:ph idx="1"/>
          </p:nvPr>
        </p:nvPicPr>
        <p:blipFill>
          <a:blip r:embed="rId3"/>
          <a:srcRect r="4610" b="6679"/>
          <a:stretch>
            <a:fillRect/>
          </a:stretch>
        </p:blipFill>
        <p:spPr>
          <a:xfrm>
            <a:off x="0" y="0"/>
            <a:ext cx="8286776" cy="392906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llet-de-banque-franc-sui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9429784" cy="48383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ea1aa8fb27011.81777553-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29600" cy="3697882"/>
          </a:xfrm>
        </p:spPr>
      </p:pic>
      <p:pic>
        <p:nvPicPr>
          <p:cNvPr id="5" name="Рисунок 4" descr="1280px-Azerbaijani_qapi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897787"/>
            <a:ext cx="7429552" cy="29602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-117309"/>
            <a:ext cx="8646275" cy="69753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йй_rvg3-2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969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575806674_0238_449_img_20191203_214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64" cy="57150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85828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«Решение задач, отражающих ситуацию купли-продажи»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587582_catherineasquithgallery-com-p-dengi-na-zelenom-fone-1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192" y="0"/>
            <a:ext cx="9207192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№1.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простые задачи на куплю-продажу.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2428868"/>
          <a:ext cx="871544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/>
                <a:gridCol w="1285886"/>
                <a:gridCol w="2786082"/>
                <a:gridCol w="257177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товар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цена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стоимость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Карандаш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15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7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Ручка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?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5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100 р.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Тетрадь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28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  <a:cs typeface="Times New Roman"/>
                        </a:rPr>
                        <a:t>?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84 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№2.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Решить составные задачи на куплю-продажу.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000372"/>
          <a:ext cx="9144000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480"/>
                <a:gridCol w="1857388"/>
                <a:gridCol w="3000396"/>
                <a:gridCol w="257173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Каранд</a:t>
                      </a:r>
                      <a:endParaRPr lang="ru-RU" sz="3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3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Одинак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3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?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  <a:cs typeface="Times New Roman"/>
                        </a:rPr>
                        <a:t>5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  <a:cs typeface="Times New Roman"/>
                        </a:rPr>
                        <a:t>90 р.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  <a:cs typeface="Times New Roman"/>
                        </a:rPr>
                        <a:t>Ручка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  <a:cs typeface="Times New Roman"/>
                        </a:rPr>
                        <a:t>3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? 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76"/>
            <a:ext cx="9144000" cy="23685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300 руб. * 100 чел. = 300 00 руб. ежедневная выручка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30 000 руб. * 30 дней = 900 000 руб. месячная выручка.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900 000 руб. - 200 000 руб. = 700 000 руб. выручка без налогов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700 000 руб. – 600 000 руб. = 100 000 руб. в месяц на рекламу.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19749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Столовая обслуживает в день 100 посетителей. Средняя стоимость одного заказа составляет 300 рублей. Затраты на продукты, аренду, зарплату персонала – 600 тыс. руб. в месяц. Сколько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тратитят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рекламу, если на уплату налогов уходит 200 тыс. руб.?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ремонта  купили 5 банок белой краски по цене  423 рубля и столько же коричневой  по  цене  480 рублей. Сколько стоит вся покупка?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1)423*5=2115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стоимость белой краски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2)480*5=2400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)стоимость коричневой краски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3)2115+2400=4515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стоимость всей покупки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247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4000" b="1" dirty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4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4000" b="1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4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4000" b="1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4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одинаковая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коробок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663 р.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коробок</a:t>
                      </a:r>
                      <a:endParaRPr lang="ru-RU" sz="3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9144000" cy="4554551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Решение: 1)663 : 13 = 51 (р.) – стоит 1 коробка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2)8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51 = 408 (р.) - стоят 8 коробок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за 8 коробок заплатили 408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Путевка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страну Египет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Луксор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59. 627)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дней – 5, стоимость путевки на взрослого – 21. 452 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ребенка –  16 .723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Дабах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(64. 579)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дней – 5, стоимость путевки  на взрослого – 23. 895  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ребенка –   16. 789р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(57. 691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дней – 5, стоимость путевки на взрослого – 20 983 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ребенка –  15 725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Путевка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в страну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Город Пятигорск:    (56. 279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дней на взрослого – 19. 778 р.</a:t>
            </a:r>
          </a:p>
          <a:p>
            <a:pPr>
              <a:buNone/>
            </a:pPr>
            <a:r>
              <a:rPr lang="ru-RU" sz="43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ребенка –  16 .723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Город:  Сочи    ( 51. 116 р. )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5 дней на взрослого – 17. 591 р.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На ребенка –  15 .934 р.</a:t>
            </a: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 И  город: Ессентуки     (60. 357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5 дней на взрослого – 21. 561 р.</a:t>
            </a: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На ребенка –  17 .235 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2500306"/>
          <a:ext cx="8715436" cy="1614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78"/>
                <a:gridCol w="1928826"/>
                <a:gridCol w="2857520"/>
                <a:gridCol w="2714612"/>
              </a:tblGrid>
              <a:tr h="807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товар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Конструктор 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Фломастеры 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Мороженое 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7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2540 руб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220руб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472386" cy="635795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1 - 100 коп</a:t>
            </a:r>
          </a:p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 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коп</a:t>
            </a:r>
          </a:p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84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коп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2320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раза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8 -  нет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1370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402a33c1ed7122617136e19de1dacce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_рублей_1854_авер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75000" cy="4292600"/>
          </a:xfrm>
        </p:spPr>
      </p:pic>
      <p:pic>
        <p:nvPicPr>
          <p:cNvPr id="5" name="Рисунок 4" descr="250px-1rouble194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2786082" cy="4312855"/>
          </a:xfrm>
          <a:prstGeom prst="rect">
            <a:avLst/>
          </a:prstGeom>
        </p:spPr>
      </p:pic>
      <p:pic>
        <p:nvPicPr>
          <p:cNvPr id="6" name="Рисунок 5" descr="250px-25_rublej_1769_goda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70" y="0"/>
            <a:ext cx="2931329" cy="3857628"/>
          </a:xfrm>
          <a:prstGeom prst="rect">
            <a:avLst/>
          </a:prstGeom>
        </p:spPr>
      </p:pic>
      <p:pic>
        <p:nvPicPr>
          <p:cNvPr id="7" name="Рисунок 6" descr="250px-Russian_Empire-1898-Bill-1-Obver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429132"/>
            <a:ext cx="3714776" cy="2222898"/>
          </a:xfrm>
          <a:prstGeom prst="rect">
            <a:avLst/>
          </a:prstGeom>
        </p:spPr>
      </p:pic>
      <p:pic>
        <p:nvPicPr>
          <p:cNvPr id="9" name="Рисунок 8" descr="250px-Soviet_Union-1961-Bill-3-Obver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334" y="4286256"/>
            <a:ext cx="5102666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knote_5000_rubles_(1993)_fro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29279" cy="2477117"/>
          </a:xfrm>
        </p:spPr>
      </p:pic>
      <p:pic>
        <p:nvPicPr>
          <p:cNvPr id="5" name="Рисунок 4" descr="RussiaP146-1Ruble-1922-donatedos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20" y="0"/>
            <a:ext cx="3193180" cy="5735521"/>
          </a:xfrm>
          <a:prstGeom prst="rect">
            <a:avLst/>
          </a:prstGeom>
        </p:spPr>
      </p:pic>
      <p:pic>
        <p:nvPicPr>
          <p:cNvPr id="6" name="Рисунок 5" descr="SUR_100_1991_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570918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вк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524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yCttKmlhN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8536"/>
            <a:ext cx="7500958" cy="68094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250</Words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Деньги любят … . Копейка рубль… . Не имей 100 рублей, а имей … 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Уровень №1. Решить простые задачи на куплю-продажу. </vt:lpstr>
      <vt:lpstr> Уровень №2.  Решить составные задачи на куплю-продажу. </vt:lpstr>
      <vt:lpstr> 300 руб. * 100 чел. = 300 00 руб. ежедневная выручка  30 000 руб. * 30 дней = 900 000 руб. месячная выручка. 900 000 руб. - 200 000 руб. = 700 000 руб. выручка без налогов 700 000 руб. – 600 000 руб. = 100 000 руб. в месяц на рекламу.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любят … . Копейка рубль… . Не имей 100 рублей, а имей … . </dc:title>
  <dc:creator>1</dc:creator>
  <cp:lastModifiedBy>1</cp:lastModifiedBy>
  <cp:revision>2</cp:revision>
  <dcterms:created xsi:type="dcterms:W3CDTF">2024-03-21T17:05:14Z</dcterms:created>
  <dcterms:modified xsi:type="dcterms:W3CDTF">2024-03-28T13:14:25Z</dcterms:modified>
</cp:coreProperties>
</file>