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305" r:id="rId3"/>
    <p:sldId id="314" r:id="rId4"/>
    <p:sldId id="309" r:id="rId5"/>
    <p:sldId id="310" r:id="rId6"/>
    <p:sldId id="307" r:id="rId7"/>
    <p:sldId id="260" r:id="rId8"/>
    <p:sldId id="297" r:id="rId9"/>
    <p:sldId id="315" r:id="rId10"/>
    <p:sldId id="316" r:id="rId11"/>
    <p:sldId id="317" r:id="rId12"/>
    <p:sldId id="298" r:id="rId13"/>
    <p:sldId id="318" r:id="rId14"/>
    <p:sldId id="319" r:id="rId15"/>
    <p:sldId id="29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E656-0C5F-4804-B040-D416FE48D3C9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3B39-2422-4C14-B9D1-9B9E3FF8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5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VegetablesLarg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81113"/>
            <a:ext cx="4762500" cy="4295775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200330" y="257446"/>
            <a:ext cx="4760100" cy="532656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одним словом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www.comfortclub.ru/_pu/11/30765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r="17559"/>
          <a:stretch/>
        </p:blipFill>
        <p:spPr bwMode="auto">
          <a:xfrm>
            <a:off x="386179" y="4869160"/>
            <a:ext cx="1695636" cy="1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chagclub.ru/sites/default/files/components/gvfx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79377"/>
            <a:ext cx="2284856" cy="16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Хотя я сахарной зовусь, 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i="1" dirty="0">
                <a:solidFill>
                  <a:srgbClr val="00B050"/>
                </a:solidFill>
              </a:rPr>
              <a:t>Но от дождя я не размокла,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i="1" dirty="0">
                <a:solidFill>
                  <a:srgbClr val="00B050"/>
                </a:solidFill>
              </a:rPr>
              <a:t>Крупна, кругла, сладка на вкус, 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i="1" dirty="0">
                <a:solidFill>
                  <a:srgbClr val="00B050"/>
                </a:solidFill>
              </a:rPr>
              <a:t>Узнали вы, кто я?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Picture 16" descr="http://zakarpatproduct.com/sites/default/files/product/burak1.png?14036809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76749"/>
            <a:ext cx="3357172" cy="33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Летом – в огороде, свежие, зеленые,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i="1" dirty="0">
                <a:solidFill>
                  <a:srgbClr val="00B050"/>
                </a:solidFill>
              </a:rPr>
              <a:t>А зимою – в бочке, крепкие, соленые.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70297" y="4136926"/>
            <a:ext cx="4015815" cy="2325569"/>
            <a:chOff x="4270297" y="4136926"/>
            <a:chExt cx="4015815" cy="2325569"/>
          </a:xfrm>
        </p:grpSpPr>
        <p:pic>
          <p:nvPicPr>
            <p:cNvPr id="3" name="Picture 14" descr="http://pngimg.com/upload/small/cucumber_PNG126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297" y="4136926"/>
              <a:ext cx="2489976" cy="967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 descr="http://pngimg.com/upload/small/cucumber_PNG126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5373216"/>
              <a:ext cx="2804120" cy="108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http://pngimg.com/upload/small/cucumber_PNG126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701305"/>
              <a:ext cx="2489976" cy="967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52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402832" cy="247687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И зелен и густ    </a:t>
            </a:r>
            <a:r>
              <a:rPr lang="ru-RU" b="1" dirty="0" smtClean="0">
                <a:solidFill>
                  <a:srgbClr val="00B05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 </a:t>
            </a:r>
            <a:r>
              <a:rPr lang="ru-RU" b="1" dirty="0">
                <a:solidFill>
                  <a:srgbClr val="00B050"/>
                </a:solidFill>
              </a:rPr>
              <a:t>грядке вырос куст.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Покопай немножко: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Под кустом</a:t>
            </a:r>
            <a:r>
              <a:rPr lang="ru-RU" b="1" dirty="0" smtClean="0">
                <a:solidFill>
                  <a:srgbClr val="00B050"/>
                </a:solidFill>
              </a:rPr>
              <a:t>…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Picture 18" descr="http://wallpaper.zone/thumb/28824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95702"/>
            <a:ext cx="46908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Составь пословицу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2060848"/>
            <a:ext cx="44958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Лук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Без овощей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Овощи –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Капуста любит воду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Каждому овощу –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будешь есть морковку,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е сваришь щей.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а хорошую погоду.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воё время.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т семи недуг.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удешь бегать стометровку.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ладовая здоровья.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47664" y="2276872"/>
            <a:ext cx="30963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83768" y="2276872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43808" y="3140968"/>
            <a:ext cx="180020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31840" y="2780928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59832" y="3212976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283968" y="407707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0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8550" y="404664"/>
            <a:ext cx="4057650" cy="4714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Варим ЩИ! Что лишнее?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3" name="Picture 2" descr="F:\картинки\post-263690-1284033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34972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Пользователь\Desktop\овощи\капу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214438"/>
            <a:ext cx="20542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Пользователь\Desktop\овощи\606281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2635">
            <a:off x="7696200" y="5132388"/>
            <a:ext cx="11334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214938"/>
            <a:ext cx="1500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5708">
            <a:off x="4799806" y="2337594"/>
            <a:ext cx="9239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14688"/>
            <a:ext cx="142716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718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Users\Пользователь\Desktop\овощи\banana-1_11-3849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14843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овощи\krossvord-Zagadki-s-gryad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19"/>
            <a:ext cx="6205135" cy="68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06482" y="5351350"/>
            <a:ext cx="2232248" cy="216023"/>
            <a:chOff x="7768713" y="4470683"/>
            <a:chExt cx="2312640" cy="29158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768713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056745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353161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641193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Л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929225" y="4470683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217257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Ж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505289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793321" y="4474240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Н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423917" y="3053545"/>
            <a:ext cx="1676209" cy="290746"/>
            <a:chOff x="8214365" y="3567955"/>
            <a:chExt cx="1676209" cy="21602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214365" y="35705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492384" y="35705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М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778496" y="35705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И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056516" y="35705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Д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334535" y="3567955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612555" y="35705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Р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62022" y="5634583"/>
            <a:ext cx="278020" cy="552902"/>
            <a:chOff x="8244408" y="4293096"/>
            <a:chExt cx="278019" cy="42677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244408" y="4293096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У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44408" y="4506484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60710" y="4507823"/>
            <a:ext cx="291410" cy="843527"/>
            <a:chOff x="7826056" y="3017688"/>
            <a:chExt cx="291410" cy="84352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826056" y="3017688"/>
              <a:ext cx="278020" cy="552902"/>
              <a:chOff x="8244408" y="4293096"/>
              <a:chExt cx="278019" cy="426776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8244408" y="4293096"/>
                <a:ext cx="278019" cy="2133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Ч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8244408" y="4506484"/>
                <a:ext cx="278019" cy="2133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Е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7839446" y="3584764"/>
              <a:ext cx="278020" cy="2764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С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374100" y="5634583"/>
            <a:ext cx="278020" cy="552902"/>
            <a:chOff x="8244408" y="4293096"/>
            <a:chExt cx="278019" cy="42677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244408" y="4293096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244408" y="4506484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684500" y="4192102"/>
            <a:ext cx="291410" cy="1119978"/>
            <a:chOff x="7971761" y="1556792"/>
            <a:chExt cx="291410" cy="111997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985151" y="2400319"/>
              <a:ext cx="278020" cy="2764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В</a:t>
              </a: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7971761" y="1556792"/>
              <a:ext cx="291410" cy="843527"/>
              <a:chOff x="7826056" y="3017688"/>
              <a:chExt cx="291410" cy="843527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7826056" y="3017688"/>
                <a:ext cx="278020" cy="552902"/>
                <a:chOff x="8244408" y="4293096"/>
                <a:chExt cx="278019" cy="426776"/>
              </a:xfrm>
            </p:grpSpPr>
            <p:sp>
              <p:nvSpPr>
                <p:cNvPr id="41" name="Прямоугольник 40"/>
                <p:cNvSpPr/>
                <p:nvPr/>
              </p:nvSpPr>
              <p:spPr>
                <a:xfrm>
                  <a:off x="8244408" y="4293096"/>
                  <a:ext cx="278019" cy="2133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8244408" y="4506484"/>
                  <a:ext cx="278019" cy="2133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>
                      <a:solidFill>
                        <a:schemeClr val="tx1"/>
                      </a:solidFill>
                    </a:rPr>
                    <a:t>Ы</a:t>
                  </a:r>
                </a:p>
              </p:txBody>
            </p:sp>
          </p:grpSp>
          <p:sp>
            <p:nvSpPr>
              <p:cNvPr id="40" name="Прямоугольник 39"/>
              <p:cNvSpPr/>
              <p:nvPr/>
            </p:nvSpPr>
            <p:spPr>
              <a:xfrm>
                <a:off x="7839446" y="3584764"/>
                <a:ext cx="278020" cy="27645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К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2821905" y="4223633"/>
            <a:ext cx="842150" cy="213388"/>
            <a:chOff x="8411826" y="4393390"/>
            <a:chExt cx="842150" cy="21338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411826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689845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975957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Р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962520" y="4220998"/>
            <a:ext cx="1112078" cy="216023"/>
            <a:chOff x="9531996" y="4390755"/>
            <a:chExt cx="1112078" cy="21602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9531996" y="4390755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810016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Ш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0088035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366055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095587" y="2464482"/>
            <a:ext cx="299050" cy="1727620"/>
            <a:chOff x="8104076" y="908720"/>
            <a:chExt cx="299050" cy="155576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117467" y="2037706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117466" y="1752247"/>
              <a:ext cx="278020" cy="2764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У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8104076" y="908720"/>
              <a:ext cx="291410" cy="843527"/>
              <a:chOff x="7826056" y="3017688"/>
              <a:chExt cx="291410" cy="843527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7826056" y="3017688"/>
                <a:ext cx="278020" cy="552902"/>
                <a:chOff x="8244408" y="4293096"/>
                <a:chExt cx="278019" cy="426776"/>
              </a:xfrm>
            </p:grpSpPr>
            <p:sp>
              <p:nvSpPr>
                <p:cNvPr id="60" name="Прямоугольник 59"/>
                <p:cNvSpPr/>
                <p:nvPr/>
              </p:nvSpPr>
              <p:spPr>
                <a:xfrm>
                  <a:off x="8244408" y="4293096"/>
                  <a:ext cx="278019" cy="2133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>
                      <a:solidFill>
                        <a:schemeClr val="tx1"/>
                      </a:solidFill>
                    </a:rPr>
                    <a:t>К</a:t>
                  </a:r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8244408" y="4506484"/>
                  <a:ext cx="278019" cy="21338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</a:rPr>
                    <a:t>А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Прямоугольник 58"/>
              <p:cNvSpPr/>
              <p:nvPr/>
            </p:nvSpPr>
            <p:spPr>
              <a:xfrm>
                <a:off x="7839446" y="3584764"/>
                <a:ext cx="278020" cy="27645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П</a:t>
                </a: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8125107" y="2251094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Т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49390" y="2474646"/>
            <a:ext cx="842150" cy="296826"/>
            <a:chOff x="8411826" y="4393390"/>
            <a:chExt cx="842150" cy="21338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8411826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689845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В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8975957" y="4393390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Ё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406481" y="2474646"/>
            <a:ext cx="556038" cy="296825"/>
            <a:chOff x="8112325" y="2457049"/>
            <a:chExt cx="556038" cy="213388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8112325" y="245704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Л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390344" y="245704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834054" y="2464483"/>
            <a:ext cx="278020" cy="576250"/>
            <a:chOff x="8815464" y="1484784"/>
            <a:chExt cx="278020" cy="492153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8815465" y="1484784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Г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8815464" y="1721262"/>
              <a:ext cx="278019" cy="2556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839503" y="3367187"/>
            <a:ext cx="278020" cy="550021"/>
            <a:chOff x="8676453" y="3045167"/>
            <a:chExt cx="278020" cy="44986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8676454" y="3045167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676453" y="3281645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Х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117523" y="2438545"/>
            <a:ext cx="1120170" cy="287200"/>
            <a:chOff x="7855723" y="1700808"/>
            <a:chExt cx="1120170" cy="28720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855723" y="1700808"/>
              <a:ext cx="278019" cy="28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У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8133742" y="1700808"/>
              <a:ext cx="278019" cy="28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Р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419854" y="1700808"/>
              <a:ext cx="278019" cy="28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Е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8697874" y="1700808"/>
              <a:ext cx="278019" cy="28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Ц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4544088" y="2479459"/>
            <a:ext cx="278019" cy="28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5403634" y="1873637"/>
            <a:ext cx="278020" cy="552902"/>
            <a:chOff x="8244408" y="4293096"/>
            <a:chExt cx="278019" cy="42677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244408" y="4293096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М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244408" y="4506484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374100" y="2764280"/>
            <a:ext cx="291411" cy="1152929"/>
            <a:chOff x="8037659" y="3763251"/>
            <a:chExt cx="291411" cy="1152929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8037660" y="4628980"/>
              <a:ext cx="291410" cy="28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Ь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8037659" y="3763251"/>
              <a:ext cx="278020" cy="552902"/>
              <a:chOff x="8244408" y="4293096"/>
              <a:chExt cx="278019" cy="426776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8244408" y="4293096"/>
                <a:ext cx="278019" cy="2133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К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8244408" y="4506484"/>
                <a:ext cx="278019" cy="2133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О</a:t>
                </a:r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8037659" y="4330327"/>
              <a:ext cx="291410" cy="2764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959674" y="1311553"/>
            <a:ext cx="291411" cy="1152929"/>
            <a:chOff x="8037659" y="3763251"/>
            <a:chExt cx="291411" cy="1152929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037660" y="4628980"/>
              <a:ext cx="291410" cy="28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Е</a:t>
              </a:r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8037659" y="3763251"/>
              <a:ext cx="278020" cy="552902"/>
              <a:chOff x="8244408" y="4293096"/>
              <a:chExt cx="278019" cy="426776"/>
            </a:xfrm>
          </p:grpSpPr>
          <p:sp>
            <p:nvSpPr>
              <p:cNvPr id="104" name="Прямоугольник 103"/>
              <p:cNvSpPr/>
              <p:nvPr/>
            </p:nvSpPr>
            <p:spPr>
              <a:xfrm>
                <a:off x="8244408" y="4293096"/>
                <a:ext cx="278019" cy="2133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</a:rPr>
                  <a:t>П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8244408" y="4506484"/>
                <a:ext cx="278019" cy="2133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Е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8037659" y="4330327"/>
              <a:ext cx="291410" cy="2764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Р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967323" y="4781639"/>
            <a:ext cx="1676209" cy="216023"/>
            <a:chOff x="7536775" y="4784274"/>
            <a:chExt cx="1676209" cy="216023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7536775" y="478690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814794" y="478690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8100906" y="478690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8378926" y="478690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8656945" y="4784274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Ч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8934965" y="4786909"/>
              <a:ext cx="278019" cy="2133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овощи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86" y="148239"/>
            <a:ext cx="8229600" cy="85010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Овощи – кладовая здоровья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AutoShape 2" descr="http://galerey-room.ru/images/011014_13836894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g-fotki.yandex.ru/get/9314/47407354.d54/0_154363_98cf7bb8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17" y="1260657"/>
            <a:ext cx="2736304" cy="15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9068/96945866.5e2/0_b66b3_e3dce77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4195"/>
            <a:ext cx="1712284" cy="18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uninagmQiO0/VV54apeZ8YI/AAAAAAAAAG8/loZuylOxpGU/s1600/011701_13836898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59" y="4255702"/>
            <a:ext cx="5085184" cy="19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lerey-room.ru/images/011014_13836894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96" y="5738546"/>
            <a:ext cx="1020896" cy="10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ngimg.com/upload/small/cucumber_PNG126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257"/>
            <a:ext cx="2489976" cy="9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zakarpatproduct.com/sites/default/files/product/burak1.png?14036809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12" y="165600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allpaper.zone/thumb/288249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4500"/>
            <a:ext cx="2286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ngimg.com/upload/small/cabbage_PNG877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94079"/>
            <a:ext cx="2667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ngimg.com/upload/small/garlic_PNG1277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30" y="5918632"/>
            <a:ext cx="1139883" cy="9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4" descr="http://www.ua.all.biz/img/ua/catalog/255782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://www.ua.all.biz/img/ua/catalog/255782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" y="261988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playcast.ru/uploads/2014/12/19/111690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6488"/>
            <a:ext cx="2587412" cy="16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ochagclub.ru/sites/default/files/components/gvfx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04" y="4040612"/>
            <a:ext cx="2116816" cy="14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семена\20161102_140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растут овощи?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24136"/>
            <a:ext cx="1810544" cy="604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Д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Татьяна\Desktop\овощи\0034-034-Ogorod-uchastok-zemli-obychno-vblizi-doma-dlja-vyraschivanija-ovosche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0" t="58587" r="1999"/>
          <a:stretch/>
        </p:blipFill>
        <p:spPr bwMode="auto">
          <a:xfrm>
            <a:off x="1859" y="3600521"/>
            <a:ext cx="4572000" cy="32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6921" y="1808820"/>
            <a:ext cx="9018240" cy="1620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b="1" i="1" dirty="0" smtClean="0"/>
              <a:t>Огород</a:t>
            </a:r>
            <a:r>
              <a:rPr lang="ru-RU" dirty="0" smtClean="0"/>
              <a:t> – участок земли, обычно вблизи дома, для выращивания овощей.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Происходит от слова огородить.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Однокоренные слова: огородик, огородец, </a:t>
            </a:r>
            <a:r>
              <a:rPr lang="ru-RU" dirty="0" err="1" smtClean="0"/>
              <a:t>огородище</a:t>
            </a:r>
            <a:r>
              <a:rPr lang="ru-RU" dirty="0" smtClean="0"/>
              <a:t>, огородник, огородный, огородничать.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413992" y="1052735"/>
            <a:ext cx="72008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pp.vk.me/c636729/v636729755/2f825/UPtKoSnQKJ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41" y="3573014"/>
            <a:ext cx="4537959" cy="33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сначала, что потом?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https://ds03.infourok.ru/uploads/ex/0d74/0000bd3b-f058c6b2/hello_html_162af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758" r="1735" b="30514"/>
          <a:stretch/>
        </p:blipFill>
        <p:spPr bwMode="auto">
          <a:xfrm>
            <a:off x="333444" y="1490948"/>
            <a:ext cx="8389380" cy="42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сначала, что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потом?</a:t>
            </a:r>
            <a:endParaRPr lang="ru-RU" dirty="0"/>
          </a:p>
        </p:txBody>
      </p:sp>
      <p:pic>
        <p:nvPicPr>
          <p:cNvPr id="3074" name="Picture 2" descr="http://cs628231.vk.me/v628231770/1b75b/Wu9-AQMu6b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4" t="1170" r="2392" b="69990"/>
          <a:stretch/>
        </p:blipFill>
        <p:spPr bwMode="auto">
          <a:xfrm>
            <a:off x="3347666" y="1313393"/>
            <a:ext cx="2448668" cy="24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s628231.vk.me/v628231770/1b75b/Wu9-AQMu6b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2"/>
          <a:stretch/>
        </p:blipFill>
        <p:spPr bwMode="auto">
          <a:xfrm>
            <a:off x="473688" y="4005064"/>
            <a:ext cx="8352928" cy="25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628231.vk.me/v628231770/1b75b/Wu9-AQMu6b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7" t="1170" r="36071" b="69990"/>
          <a:stretch/>
        </p:blipFill>
        <p:spPr bwMode="auto">
          <a:xfrm>
            <a:off x="6084168" y="1313393"/>
            <a:ext cx="2462303" cy="24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628231.vk.me/v628231770/1b75b/Wu9-AQMu6b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1170" r="69424" b="69990"/>
          <a:stretch/>
        </p:blipFill>
        <p:spPr bwMode="auto">
          <a:xfrm>
            <a:off x="473688" y="1340768"/>
            <a:ext cx="2447876" cy="24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84076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Давайте-ка, ребятки, отгадывать загадки!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27417"/>
            <a:ext cx="557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Прежде чем его мы  съели, 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i="1" dirty="0">
                <a:solidFill>
                  <a:srgbClr val="00B050"/>
                </a:solidFill>
              </a:rPr>
              <a:t>Все наплакаться успели. 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4" descr="http://galerey-room.ru/images/011014_13836894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92555"/>
            <a:ext cx="3030728" cy="31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4474840" cy="16847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Маленький, горький,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Луку – брат.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949280"/>
            <a:ext cx="59046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Лук с чесноком – родные братья.</a:t>
            </a:r>
            <a:r>
              <a:rPr lang="ru-RU" sz="2000" dirty="0" smtClean="0"/>
              <a:t>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" name="Picture 22" descr="http://pngimg.com/upload/small/garlic_PNG12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883842" cy="23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Как надела сто рубах, 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i="1" dirty="0">
                <a:solidFill>
                  <a:srgbClr val="00B050"/>
                </a:solidFill>
              </a:rPr>
              <a:t>Захрустела на зубах.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Picture 20" descr="http://pngimg.com/upload/small/cabbage_PNG8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667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273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Овощи – кладовая здоровья</vt:lpstr>
      <vt:lpstr>Презентация PowerPoint</vt:lpstr>
      <vt:lpstr>Где растут овощи?</vt:lpstr>
      <vt:lpstr>Что сначала, что потом?</vt:lpstr>
      <vt:lpstr>Что сначала, что потом?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пословицу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Татьяна</dc:creator>
  <cp:lastModifiedBy>Таня</cp:lastModifiedBy>
  <cp:revision>49</cp:revision>
  <dcterms:created xsi:type="dcterms:W3CDTF">2016-10-27T03:40:03Z</dcterms:created>
  <dcterms:modified xsi:type="dcterms:W3CDTF">2023-04-09T07:12:33Z</dcterms:modified>
</cp:coreProperties>
</file>