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60" r:id="rId4"/>
    <p:sldId id="261" r:id="rId5"/>
    <p:sldId id="262" r:id="rId6"/>
    <p:sldId id="274" r:id="rId7"/>
    <p:sldId id="264" r:id="rId8"/>
    <p:sldId id="269" r:id="rId9"/>
    <p:sldId id="266" r:id="rId10"/>
    <p:sldId id="276" r:id="rId11"/>
    <p:sldId id="277" r:id="rId12"/>
    <p:sldId id="278" r:id="rId13"/>
    <p:sldId id="279" r:id="rId14"/>
    <p:sldId id="282" r:id="rId15"/>
    <p:sldId id="280" r:id="rId16"/>
    <p:sldId id="272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416" b="11035"/>
          <a:stretch>
            <a:fillRect/>
          </a:stretch>
        </p:blipFill>
        <p:spPr bwMode="auto">
          <a:xfrm>
            <a:off x="1259632" y="188640"/>
            <a:ext cx="2736304" cy="330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940" r="18362"/>
          <a:stretch>
            <a:fillRect/>
          </a:stretch>
        </p:blipFill>
        <p:spPr bwMode="auto">
          <a:xfrm>
            <a:off x="5220072" y="260648"/>
            <a:ext cx="264865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645024"/>
            <a:ext cx="24504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573016"/>
            <a:ext cx="245600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122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89110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494412" cy="299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84984"/>
            <a:ext cx="4737423" cy="315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фото к през\levo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фото к през\c514b207f55aad36b149d2f633c453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к през\336934_100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к през\4770824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14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к през\Великий-Устюг-улица-Красна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6"/>
            <a:ext cx="9468544" cy="7104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мой город\320337774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3032" y="49058746"/>
            <a:ext cx="5855967" cy="780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0055" b="212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 к през\379129_original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то мой город\Фото-0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19" y="-243408"/>
            <a:ext cx="9468544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о к през\162390_photoFacade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948597" cy="7461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13</cp:revision>
  <dcterms:created xsi:type="dcterms:W3CDTF">2020-02-12T10:19:20Z</dcterms:created>
  <dcterms:modified xsi:type="dcterms:W3CDTF">2021-12-10T17:38:36Z</dcterms:modified>
</cp:coreProperties>
</file>