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256" r:id="rId2"/>
    <p:sldId id="288" r:id="rId3"/>
    <p:sldId id="286" r:id="rId4"/>
    <p:sldId id="301" r:id="rId5"/>
    <p:sldId id="292" r:id="rId6"/>
    <p:sldId id="302" r:id="rId7"/>
    <p:sldId id="303" r:id="rId8"/>
    <p:sldId id="304" r:id="rId9"/>
    <p:sldId id="279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1756" autoAdjust="0"/>
  </p:normalViewPr>
  <p:slideViewPr>
    <p:cSldViewPr snapToGrid="0">
      <p:cViewPr varScale="1">
        <p:scale>
          <a:sx n="81" d="100"/>
          <a:sy n="81" d="100"/>
        </p:scale>
        <p:origin x="-15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854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174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934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7608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079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3559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43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085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12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224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844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031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A2408-A6AB-470C-BF58-673CBA4AE5B5}" type="datetimeFigureOut">
              <a:rPr lang="ru-RU" smtClean="0"/>
              <a:pPr/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11C5D-8097-44B9-ABED-07A73452A6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392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549853"/>
            <a:ext cx="7886700" cy="678583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МДОУ   «Детский сад «Яблонька» р.п. Мулловка  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«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Мелекесский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район» Ульяновской области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054763" y="1532822"/>
            <a:ext cx="4682259" cy="459047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ru-RU" b="1" i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  <a:cs typeface="Microsoft Uighur" pitchFamily="2" charset="-78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b="1" i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  <a:cs typeface="Microsoft Uighur" pitchFamily="2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Microsoft Uighur" pitchFamily="2" charset="-78"/>
              </a:rPr>
              <a:t>Педагогическая находка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Microsoft Uighur" pitchFamily="2" charset="-78"/>
              </a:rPr>
              <a:t/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Microsoft Uighur" pitchFamily="2" charset="-78"/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Microsoft Uighur" pitchFamily="2" charset="-78"/>
              </a:rPr>
              <a:t>«Календарь народной куклы»</a:t>
            </a:r>
            <a:endParaRPr lang="ru-RU" sz="17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7030A0"/>
              </a:solidFill>
              <a:latin typeface="Monotype Corsiva" pitchFamily="66" charset="0"/>
              <a:cs typeface="Microsoft Uighur" pitchFamily="2" charset="-78"/>
            </a:endParaRPr>
          </a:p>
          <a:p>
            <a:pPr>
              <a:buNone/>
            </a:pPr>
            <a:r>
              <a:rPr lang="ru-RU" b="1" i="1" dirty="0" err="1" smtClean="0">
                <a:solidFill>
                  <a:srgbClr val="7030A0"/>
                </a:solidFill>
                <a:latin typeface="Monotype Corsiva" pitchFamily="66" charset="0"/>
                <a:cs typeface="Microsoft Uighur" pitchFamily="2" charset="-78"/>
              </a:rPr>
              <a:t>Каташова</a:t>
            </a:r>
            <a:r>
              <a:rPr lang="ru-RU" b="1" i="1" dirty="0" smtClean="0">
                <a:solidFill>
                  <a:srgbClr val="7030A0"/>
                </a:solidFill>
                <a:latin typeface="Monotype Corsiva" pitchFamily="66" charset="0"/>
                <a:cs typeface="Microsoft Uighur" pitchFamily="2" charset="-78"/>
              </a:rPr>
              <a:t> Е.Д.</a:t>
            </a:r>
          </a:p>
          <a:p>
            <a:pPr>
              <a:buNone/>
            </a:pPr>
            <a:r>
              <a:rPr lang="ru-RU" b="1" i="1" dirty="0" err="1" smtClean="0">
                <a:solidFill>
                  <a:srgbClr val="7030A0"/>
                </a:solidFill>
                <a:latin typeface="Monotype Corsiva" pitchFamily="66" charset="0"/>
                <a:cs typeface="Microsoft Uighur" pitchFamily="2" charset="-78"/>
              </a:rPr>
              <a:t>Гайнетдинова</a:t>
            </a:r>
            <a:r>
              <a:rPr lang="ru-RU" b="1" i="1" dirty="0" smtClean="0">
                <a:solidFill>
                  <a:srgbClr val="7030A0"/>
                </a:solidFill>
                <a:latin typeface="Monotype Corsiva" pitchFamily="66" charset="0"/>
                <a:cs typeface="Microsoft Uighur" pitchFamily="2" charset="-78"/>
              </a:rPr>
              <a:t> Г.Х.</a:t>
            </a:r>
          </a:p>
          <a:p>
            <a:endParaRPr lang="ru-RU" b="1" i="1" dirty="0" smtClean="0">
              <a:solidFill>
                <a:srgbClr val="7030A0"/>
              </a:solidFill>
              <a:latin typeface="Monotype Corsiva" pitchFamily="66" charset="0"/>
              <a:cs typeface="Microsoft Uighur" pitchFamily="2" charset="-78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5006" t="4153" r="13154"/>
          <a:stretch>
            <a:fillRect/>
          </a:stretch>
        </p:blipFill>
        <p:spPr bwMode="auto">
          <a:xfrm>
            <a:off x="518409" y="1902787"/>
            <a:ext cx="3550671" cy="355568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5006" t="4153" r="13154"/>
          <a:stretch>
            <a:fillRect/>
          </a:stretch>
        </p:blipFill>
        <p:spPr bwMode="auto">
          <a:xfrm>
            <a:off x="556116" y="1931067"/>
            <a:ext cx="3550671" cy="355568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0908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684" y="1346618"/>
            <a:ext cx="6367755" cy="4779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39473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1913" y="395926"/>
            <a:ext cx="8229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Цель: </a:t>
            </a:r>
            <a:endParaRPr lang="ru-RU" sz="2800" dirty="0" smtClean="0"/>
          </a:p>
          <a:p>
            <a:r>
              <a:rPr lang="ru-RU" sz="2800" dirty="0" smtClean="0"/>
              <a:t>Ознакомление детей с историей русской традиционной календарной куклы, используя материал русского народного творчества.</a:t>
            </a:r>
          </a:p>
          <a:p>
            <a:r>
              <a:rPr lang="ru-RU" sz="2800" b="1" i="1" dirty="0" smtClean="0"/>
              <a:t>Задачи:</a:t>
            </a:r>
            <a:endParaRPr lang="ru-RU" sz="2800" dirty="0" smtClean="0"/>
          </a:p>
          <a:p>
            <a:r>
              <a:rPr lang="ru-RU" sz="2800" dirty="0" smtClean="0"/>
              <a:t>1.Формировать представления о традициях и обычаях русского народа посредством ознакомления с историей создания народных тряпичных кукол, их смыслового значения  для людей;</a:t>
            </a:r>
          </a:p>
          <a:p>
            <a:r>
              <a:rPr lang="ru-RU" sz="2800" dirty="0" smtClean="0"/>
              <a:t>2. Познакомить с различными техниками изготовления народной куклы;</a:t>
            </a:r>
          </a:p>
          <a:p>
            <a:r>
              <a:rPr lang="ru-RU" sz="2800" dirty="0" smtClean="0"/>
              <a:t>3. Воспитывать познавательный интерес к культуре своего народа, чувство патриотизма.</a:t>
            </a:r>
            <a:endParaRPr lang="ru-RU" sz="2800" dirty="0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52040" y="43935"/>
            <a:ext cx="639919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6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938" y="2712720"/>
            <a:ext cx="8418136" cy="10668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«Изготовление народной тряпичной куклы»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45" y="533400"/>
            <a:ext cx="3923065" cy="216408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105" y="3902682"/>
            <a:ext cx="3954103" cy="220855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2051" y="466372"/>
            <a:ext cx="4044270" cy="229206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0916" y="3848771"/>
            <a:ext cx="4135040" cy="233867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79843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0560" y="725567"/>
            <a:ext cx="7421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Альбом «Тряпичные </a:t>
            </a:r>
            <a:r>
              <a:rPr lang="ru-RU" sz="2800" b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народные куклы»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8280" y="2291812"/>
            <a:ext cx="4023361" cy="402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29598" y="74712"/>
            <a:ext cx="684803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PT Astra Serif" pitchFamily="18" charset="-52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ownloads\photo_2024-04-16_07-45-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157" y="1628187"/>
            <a:ext cx="3638842" cy="2388088"/>
          </a:xfrm>
          <a:prstGeom prst="rect">
            <a:avLst/>
          </a:prstGeom>
          <a:noFill/>
        </p:spPr>
      </p:pic>
      <p:pic>
        <p:nvPicPr>
          <p:cNvPr id="1027" name="Picture 3" descr="C:\Users\user\Downloads\photo_2024-04-16_07-45-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7458" y="3974511"/>
            <a:ext cx="3577407" cy="2514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76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Осенний календарь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122" y="1093509"/>
            <a:ext cx="4458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Осенний праздник «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Осеница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царица -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Крупеничка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855" y="3858312"/>
            <a:ext cx="3452828" cy="2589621"/>
          </a:xfrm>
          <a:prstGeom prst="rect">
            <a:avLst/>
          </a:prstGeom>
          <a:ln w="25400" cap="flat" cmpd="sng" algn="ctr">
            <a:solidFill>
              <a:schemeClr val="accent2"/>
            </a:solidFill>
            <a:prstDash val="solid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6033155" y="4741682"/>
            <a:ext cx="29223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Фольклорный праздник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 «Осенние посиделки»,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посвящённого великомученице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Параскеве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Пятнице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695" y="1046375"/>
            <a:ext cx="44683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Художественное творчество «Как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Десятиручка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помогла нарисовать Матрешек»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43" y="1734685"/>
            <a:ext cx="3587048" cy="238482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539" y="1992429"/>
            <a:ext cx="3297731" cy="24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Зимний календарь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913" y="3440784"/>
            <a:ext cx="28563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«Рождественские колядки с козой и медведем»</a:t>
            </a:r>
          </a:p>
        </p:txBody>
      </p:sp>
      <p:pic>
        <p:nvPicPr>
          <p:cNvPr id="41986" name="Picture 2" descr="C:\Users\user\Downloads\photo_2024-03-15_14-41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538" y="4383462"/>
            <a:ext cx="4233744" cy="205733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099143" y="3610466"/>
            <a:ext cx="2573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Русское гулянье «Эх, да Масленица!»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780" y="4438570"/>
            <a:ext cx="3996240" cy="20088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987" name="Picture 3" descr="C:\Users\user\Downloads\Eusb7ravem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7088" y="1666189"/>
            <a:ext cx="2706539" cy="270653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630837" y="1187777"/>
            <a:ext cx="6155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«Праздник русских народных игр»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Весенний календарь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84834" y="1187777"/>
            <a:ext cx="2402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Досуг «Сороки - прилет птиц»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927" y="2042809"/>
            <a:ext cx="4468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рисунков «Пасха»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2511" y="3635169"/>
            <a:ext cx="3780189" cy="282569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5147035" y="3244334"/>
            <a:ext cx="3450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Досуг «Праздник кукушки»</a:t>
            </a:r>
            <a:endParaRPr lang="ru-RU" dirty="0"/>
          </a:p>
        </p:txBody>
      </p:sp>
      <p:pic>
        <p:nvPicPr>
          <p:cNvPr id="44033" name="Picture 1" descr="C:\Users\user\Downloads\photo_2024-04-15_09-25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757" y="2513044"/>
            <a:ext cx="2936548" cy="3911323"/>
          </a:xfrm>
          <a:prstGeom prst="rect">
            <a:avLst/>
          </a:prstGeom>
          <a:noFill/>
        </p:spPr>
      </p:pic>
      <p:pic>
        <p:nvPicPr>
          <p:cNvPr id="44035" name="Picture 3" descr="C:\Users\user\Downloads\photo_2024-04-15_09-25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0006" y="1077382"/>
            <a:ext cx="3199049" cy="2124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919" y="293491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Летний календарь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1534" y="1084082"/>
            <a:ext cx="7532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Познавательная экскурсия «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поисках лекарственных трав»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85641" y="3412502"/>
            <a:ext cx="2187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Развлечение «Праздник урожая»</a:t>
            </a:r>
            <a:endParaRPr lang="ru-RU" dirty="0"/>
          </a:p>
        </p:txBody>
      </p:sp>
      <p:pic>
        <p:nvPicPr>
          <p:cNvPr id="43012" name="Picture 4" descr="C:\Users\user\Downloads\wLnM0rmK8J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6439" y="4475088"/>
            <a:ext cx="4055081" cy="1970516"/>
          </a:xfrm>
          <a:prstGeom prst="rect">
            <a:avLst/>
          </a:prstGeom>
          <a:noFill/>
        </p:spPr>
      </p:pic>
      <p:pic>
        <p:nvPicPr>
          <p:cNvPr id="43013" name="Picture 5" descr="C:\Users\user\Downloads\C1GZsgJWgU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0863" y="1614800"/>
            <a:ext cx="4321339" cy="2425352"/>
          </a:xfrm>
          <a:prstGeom prst="rect">
            <a:avLst/>
          </a:prstGeom>
          <a:noFill/>
        </p:spPr>
      </p:pic>
      <p:pic>
        <p:nvPicPr>
          <p:cNvPr id="43015" name="Picture 7" descr="https://sun9-69.userapi.com/impg/usHEtshxKNBCON2Ki9XnIADGBdoizC-CtyTxBA/LqGU0uHygYo.jpg?size=1221x609&amp;quality=96&amp;sign=a9a001fcf14118ede3db049ac484f60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33" y="4530126"/>
            <a:ext cx="3869671" cy="193008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46756" y="4119512"/>
            <a:ext cx="3940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Развлечение «День Ивана Купала»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19" y="837200"/>
            <a:ext cx="3921441" cy="52245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7" name="Содержимое 4" descr="изображение_viber_2023-04-13_12-53-53-456.jpg"/>
          <p:cNvPicPr>
            <a:picLocks noChangeAspect="1"/>
          </p:cNvPicPr>
          <p:nvPr/>
        </p:nvPicPr>
        <p:blipFill>
          <a:blip r:embed="rId3" cstate="print"/>
          <a:srcRect t="5854" r="-1302" b="16577"/>
          <a:stretch>
            <a:fillRect/>
          </a:stretch>
        </p:blipFill>
        <p:spPr>
          <a:xfrm>
            <a:off x="4591287" y="1234440"/>
            <a:ext cx="4224339" cy="43129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3734"/>
      </a:hlink>
      <a:folHlink>
        <a:srgbClr val="DA9B9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78C68534-EBC2-4EC8-89D5-99FACE1D3C95}" vid="{09DF3670-28DF-4954-97EA-C6A797F3C6E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4245</TotalTime>
  <Words>113</Words>
  <Application>Microsoft Office PowerPoint</Application>
  <PresentationFormat>Экран (4:3)</PresentationFormat>
  <Paragraphs>40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Тема1</vt:lpstr>
      <vt:lpstr>МДОУ   «Детский сад «Яблонька» р.п. Мулловка   муниципального образования «Мелекесский район» Ульяновской области</vt:lpstr>
      <vt:lpstr>Слайд 2</vt:lpstr>
      <vt:lpstr>Мастер класс  «Изготовление народной тряпичной куклы»</vt:lpstr>
      <vt:lpstr>Слайд 4</vt:lpstr>
      <vt:lpstr>Осенний календарь</vt:lpstr>
      <vt:lpstr>Зимний календарь</vt:lpstr>
      <vt:lpstr>Весенний календарь</vt:lpstr>
      <vt:lpstr>Летний календарь</vt:lpstr>
      <vt:lpstr>Слайд 9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user</cp:lastModifiedBy>
  <cp:revision>205</cp:revision>
  <dcterms:created xsi:type="dcterms:W3CDTF">2019-02-09T16:55:43Z</dcterms:created>
  <dcterms:modified xsi:type="dcterms:W3CDTF">2024-04-17T17:26:34Z</dcterms:modified>
</cp:coreProperties>
</file>