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80" r:id="rId23"/>
    <p:sldId id="277" r:id="rId24"/>
    <p:sldId id="281" r:id="rId25"/>
    <p:sldId id="278" r:id="rId26"/>
    <p:sldId id="282" r:id="rId27"/>
    <p:sldId id="279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Внеклассное мероприятие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«Общешкольная викторина для учащихся 5х классов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«Наши пернатые друзья»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колибри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789040"/>
            <a:ext cx="3024336" cy="2237643"/>
          </a:xfrm>
          <a:noFill/>
        </p:spPr>
      </p:pic>
      <p:pic>
        <p:nvPicPr>
          <p:cNvPr id="5" name="Picture 6" descr="fotogal_8_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3933056"/>
            <a:ext cx="2945829" cy="2209566"/>
          </a:xfrm>
          <a:noFill/>
        </p:spPr>
      </p:pic>
      <p:pic>
        <p:nvPicPr>
          <p:cNvPr id="1026" name="Picture 2" descr="D:\на флеш\05b4b1d8838063ca0f8355431b7f9e7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0968"/>
            <a:ext cx="5592932" cy="314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Небольшая птичка в небесах порхает,</a:t>
            </a:r>
            <a:br>
              <a:rPr lang="ru-RU" sz="3600" dirty="0" smtClean="0"/>
            </a:br>
            <a:r>
              <a:rPr lang="ru-RU" sz="3600" dirty="0" smtClean="0"/>
              <a:t>Гнездышко-кувшинчик сверху охраняет.</a:t>
            </a:r>
            <a:br>
              <a:rPr lang="ru-RU" sz="3600" dirty="0" smtClean="0"/>
            </a:br>
            <a:r>
              <a:rPr lang="ru-RU" sz="3600" dirty="0" smtClean="0"/>
              <a:t>Если ж она низко у земли летает,</a:t>
            </a:r>
            <a:br>
              <a:rPr lang="ru-RU" sz="3600" dirty="0" smtClean="0"/>
            </a:br>
            <a:r>
              <a:rPr lang="ru-RU" sz="3600" dirty="0" smtClean="0"/>
              <a:t>Это, значит, птичка дождик предвещает.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Озеро, как зеркало, на солнышке </a:t>
            </a:r>
            <a:r>
              <a:rPr lang="ru-RU" sz="3600" dirty="0" smtClean="0"/>
              <a:t>блестит,</a:t>
            </a:r>
          </a:p>
          <a:p>
            <a:pPr>
              <a:buNone/>
            </a:pPr>
            <a:r>
              <a:rPr lang="ru-RU" sz="3600" dirty="0" smtClean="0"/>
              <a:t>На </a:t>
            </a:r>
            <a:r>
              <a:rPr lang="ru-RU" sz="3600" dirty="0" smtClean="0"/>
              <a:t>самой </a:t>
            </a:r>
            <a:r>
              <a:rPr lang="ru-RU" sz="3600" dirty="0" err="1" smtClean="0"/>
              <a:t>серединочке</a:t>
            </a:r>
            <a:r>
              <a:rPr lang="ru-RU" sz="3600" dirty="0" smtClean="0"/>
              <a:t> красавица </a:t>
            </a:r>
            <a:r>
              <a:rPr lang="ru-RU" sz="3600" dirty="0" smtClean="0"/>
              <a:t>сидит.</a:t>
            </a:r>
          </a:p>
          <a:p>
            <a:pPr>
              <a:buNone/>
            </a:pPr>
            <a:r>
              <a:rPr lang="ru-RU" sz="3600" dirty="0" smtClean="0"/>
              <a:t>Крылышки </a:t>
            </a:r>
            <a:r>
              <a:rPr lang="ru-RU" sz="3600" dirty="0" smtClean="0"/>
              <a:t>вспушенные, хвостик </a:t>
            </a:r>
            <a:r>
              <a:rPr lang="ru-RU" sz="3600" dirty="0" smtClean="0"/>
              <a:t>приподнят,</a:t>
            </a:r>
          </a:p>
          <a:p>
            <a:pPr>
              <a:buNone/>
            </a:pPr>
            <a:r>
              <a:rPr lang="ru-RU" sz="3600" dirty="0" smtClean="0"/>
              <a:t>Шея </a:t>
            </a:r>
            <a:r>
              <a:rPr lang="ru-RU" sz="3600" dirty="0" smtClean="0"/>
              <a:t>величавая откинута назад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 – птица самая большая,</a:t>
            </a:r>
            <a:br>
              <a:rPr lang="ru-RU" dirty="0" smtClean="0"/>
            </a:br>
            <a:r>
              <a:rPr lang="ru-RU" dirty="0" smtClean="0"/>
              <a:t>В степях, пустынях я живу</a:t>
            </a:r>
            <a:br>
              <a:rPr lang="ru-RU" dirty="0" smtClean="0"/>
            </a:br>
            <a:r>
              <a:rPr lang="ru-RU" dirty="0" smtClean="0"/>
              <a:t>На самом жарком континенте.</a:t>
            </a:r>
            <a:br>
              <a:rPr lang="ru-RU" dirty="0" smtClean="0"/>
            </a:br>
            <a:r>
              <a:rPr lang="ru-RU" dirty="0" smtClean="0"/>
              <a:t>Летать я вовсе не могу</a:t>
            </a:r>
            <a:br>
              <a:rPr lang="ru-RU" dirty="0" smtClean="0"/>
            </a:br>
            <a:r>
              <a:rPr lang="ru-RU" dirty="0" smtClean="0"/>
              <a:t>Но если хищника увижу,</a:t>
            </a:r>
            <a:br>
              <a:rPr lang="ru-RU" dirty="0" smtClean="0"/>
            </a:br>
            <a:r>
              <a:rPr lang="ru-RU" dirty="0" smtClean="0"/>
              <a:t>Спасаюсь бегом (как экспресс),</a:t>
            </a:r>
            <a:br>
              <a:rPr lang="ru-RU" dirty="0" smtClean="0"/>
            </a:br>
            <a:r>
              <a:rPr lang="ru-RU" dirty="0" smtClean="0"/>
              <a:t>Вблизи – ногами защищаюсь,</a:t>
            </a:r>
            <a:br>
              <a:rPr lang="ru-RU" dirty="0" smtClean="0"/>
            </a:br>
            <a:r>
              <a:rPr lang="ru-RU" dirty="0" smtClean="0"/>
              <a:t>Смотри, ко мне ты, враг, не лезь.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Живу в лесу я очень тихо,</a:t>
            </a:r>
            <a:br>
              <a:rPr lang="ru-RU" dirty="0" smtClean="0"/>
            </a:br>
            <a:r>
              <a:rPr lang="ru-RU" dirty="0" smtClean="0"/>
              <a:t>Днем вряд ли встретишь ты меня,</a:t>
            </a:r>
            <a:br>
              <a:rPr lang="ru-RU" dirty="0" smtClean="0"/>
            </a:br>
            <a:r>
              <a:rPr lang="ru-RU" dirty="0" smtClean="0"/>
              <a:t>Но если ночью ты заглянешь в лесную чащу,</a:t>
            </a:r>
            <a:br>
              <a:rPr lang="ru-RU" dirty="0" smtClean="0"/>
            </a:br>
            <a:r>
              <a:rPr lang="ru-RU" dirty="0" smtClean="0"/>
              <a:t>Вот тогда я вдруг блесну,</a:t>
            </a:r>
            <a:br>
              <a:rPr lang="ru-RU" dirty="0" smtClean="0"/>
            </a:br>
            <a:r>
              <a:rPr lang="ru-RU" dirty="0" smtClean="0"/>
              <a:t>Сверкну очами, скажу: «Ух-ух!»</a:t>
            </a:r>
            <a:br>
              <a:rPr lang="ru-RU" dirty="0" smtClean="0"/>
            </a:br>
            <a:r>
              <a:rPr lang="ru-RU" dirty="0" smtClean="0"/>
              <a:t>И сразу ты узнаешь хищника</a:t>
            </a:r>
            <a:br>
              <a:rPr lang="ru-RU" dirty="0" smtClean="0"/>
            </a:br>
            <a:r>
              <a:rPr lang="ru-RU" dirty="0" smtClean="0"/>
              <a:t>Ночного, тайком слетевшего с сосны.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Спинкою зеленовата,</a:t>
            </a:r>
          </a:p>
          <a:p>
            <a:pPr algn="ctr">
              <a:buNone/>
            </a:pPr>
            <a:r>
              <a:rPr lang="ru-RU" sz="3600" dirty="0" smtClean="0"/>
              <a:t>Животиком желтовата.</a:t>
            </a:r>
          </a:p>
          <a:p>
            <a:pPr algn="ctr">
              <a:buNone/>
            </a:pPr>
            <a:r>
              <a:rPr lang="ru-RU" sz="3600" dirty="0" smtClean="0"/>
              <a:t>Черненькая шапочка</a:t>
            </a:r>
          </a:p>
          <a:p>
            <a:pPr algn="ctr">
              <a:buNone/>
            </a:pPr>
            <a:r>
              <a:rPr lang="ru-RU" sz="3600" dirty="0" smtClean="0"/>
              <a:t>И полоска шарфика.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Красногрудый, чернокрылый,</a:t>
            </a:r>
          </a:p>
          <a:p>
            <a:pPr algn="ctr">
              <a:buNone/>
            </a:pPr>
            <a:r>
              <a:rPr lang="ru-RU" sz="3600" dirty="0" smtClean="0"/>
              <a:t>Любит зернышки клевать,</a:t>
            </a:r>
          </a:p>
          <a:p>
            <a:pPr algn="ctr">
              <a:buNone/>
            </a:pPr>
            <a:r>
              <a:rPr lang="ru-RU" sz="3600" dirty="0" smtClean="0"/>
              <a:t>С первым снегом на рябине</a:t>
            </a:r>
          </a:p>
          <a:p>
            <a:pPr algn="ctr">
              <a:buNone/>
            </a:pPr>
            <a:r>
              <a:rPr lang="ru-RU" sz="3600" dirty="0" smtClean="0"/>
              <a:t>Он появиться опять.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Окраской - сероватая,</a:t>
            </a:r>
          </a:p>
          <a:p>
            <a:pPr algn="ctr">
              <a:buNone/>
            </a:pPr>
            <a:r>
              <a:rPr lang="ru-RU" sz="3600" dirty="0" smtClean="0"/>
              <a:t>Повадкой - вороватая,</a:t>
            </a:r>
          </a:p>
          <a:p>
            <a:pPr algn="ctr">
              <a:buNone/>
            </a:pPr>
            <a:r>
              <a:rPr lang="ru-RU" sz="3600" dirty="0" smtClean="0"/>
              <a:t>Крикунья хрипловатая­</a:t>
            </a:r>
          </a:p>
          <a:p>
            <a:pPr algn="ctr">
              <a:buNone/>
            </a:pPr>
            <a:r>
              <a:rPr lang="ru-RU" sz="3600" dirty="0" smtClean="0"/>
              <a:t>Известная персона. Кто она?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Кто там прыгает, шуршит,</a:t>
            </a:r>
          </a:p>
          <a:p>
            <a:pPr algn="ctr">
              <a:buNone/>
            </a:pPr>
            <a:r>
              <a:rPr lang="ru-RU" dirty="0" smtClean="0"/>
              <a:t>Клювом шишки потрошит?</a:t>
            </a:r>
          </a:p>
          <a:p>
            <a:pPr algn="ctr">
              <a:buNone/>
            </a:pPr>
            <a:r>
              <a:rPr lang="ru-RU" dirty="0" smtClean="0"/>
              <a:t>Голоском речистый,</a:t>
            </a:r>
          </a:p>
          <a:p>
            <a:pPr algn="ctr">
              <a:buNone/>
            </a:pPr>
            <a:r>
              <a:rPr lang="ru-RU" dirty="0" err="1" smtClean="0"/>
              <a:t>Кле</a:t>
            </a:r>
            <a:r>
              <a:rPr lang="ru-RU" dirty="0" smtClean="0"/>
              <a:t>! </a:t>
            </a:r>
            <a:r>
              <a:rPr lang="ru-RU" dirty="0" err="1" smtClean="0"/>
              <a:t>Кле</a:t>
            </a:r>
            <a:r>
              <a:rPr lang="ru-RU" dirty="0" smtClean="0"/>
              <a:t>! </a:t>
            </a:r>
            <a:r>
              <a:rPr lang="ru-RU" dirty="0" err="1" smtClean="0"/>
              <a:t>Кле</a:t>
            </a:r>
            <a:r>
              <a:rPr lang="ru-RU" dirty="0" smtClean="0"/>
              <a:t>! – поет со свистом.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Весь день рыбак в воде стоял,</a:t>
            </a:r>
          </a:p>
          <a:p>
            <a:pPr algn="ctr">
              <a:buNone/>
            </a:pPr>
            <a:r>
              <a:rPr lang="ru-RU" dirty="0" smtClean="0"/>
              <a:t>Мешок рыбешкой набивал.</a:t>
            </a:r>
          </a:p>
          <a:p>
            <a:pPr algn="ctr">
              <a:buNone/>
            </a:pPr>
            <a:r>
              <a:rPr lang="ru-RU" dirty="0" smtClean="0"/>
              <a:t>Закончил лов, забрал улов,</a:t>
            </a:r>
          </a:p>
          <a:p>
            <a:pPr algn="ctr">
              <a:buNone/>
            </a:pPr>
            <a:r>
              <a:rPr lang="ru-RU" dirty="0" smtClean="0"/>
              <a:t>Поднялся в высь - и был таков.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ТУР </a:t>
            </a:r>
            <a:r>
              <a:rPr lang="ru-RU" dirty="0" smtClean="0">
                <a:solidFill>
                  <a:srgbClr val="FF0000"/>
                </a:solidFill>
              </a:rPr>
              <a:t>3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листках каждой команде выдаются 10 вопросов. </a:t>
            </a:r>
            <a:endParaRPr lang="ru-RU" dirty="0" smtClean="0"/>
          </a:p>
          <a:p>
            <a:r>
              <a:rPr lang="ru-RU" dirty="0" smtClean="0"/>
              <a:t>Ваша </a:t>
            </a:r>
            <a:r>
              <a:rPr lang="ru-RU" dirty="0" smtClean="0"/>
              <a:t>задача за 10 минут написать ответы и сдать свой листок нашим Ласточкам.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00-096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764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39193935_79-celes-club-p-griffin-ptitsa-ptitsi-krasivo-foto-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ТУР </a:t>
            </a:r>
            <a:r>
              <a:rPr lang="ru-RU" dirty="0" smtClean="0">
                <a:solidFill>
                  <a:srgbClr val="FF0000"/>
                </a:solidFill>
              </a:rPr>
              <a:t>4 – УЗНАЙ ПО ГОЛОСУ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</a:t>
            </a:r>
            <a:r>
              <a:rPr lang="ru-RU" dirty="0" smtClean="0"/>
              <a:t>включаем по очереди пение различных птиц. </a:t>
            </a:r>
            <a:endParaRPr lang="ru-RU" dirty="0" smtClean="0"/>
          </a:p>
          <a:p>
            <a:r>
              <a:rPr lang="ru-RU" dirty="0" smtClean="0"/>
              <a:t>Ваша </a:t>
            </a:r>
            <a:r>
              <a:rPr lang="ru-RU" dirty="0" smtClean="0"/>
              <a:t>задача – определить что это за птица, написать ее название на листочке и передать нашим Ласточкам.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каждый верный ответ команде начисляется 2 балла.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8429335_22-kartinkin-net-p-raiskaya-ptitsa-tsvetok-zhivotnie-krasivo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101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Земле около 9 тыс. видов птиц. </a:t>
            </a:r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 smtClean="0"/>
              <a:t>птицы большие, до 2 метров, как страусы, а есть совсем крошечные, как бабочки.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 smtClean="0"/>
              <a:t>как птичка КОЛИБРИ, величиной с ноготь.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8a111be16c88ab9ef0f722c005d69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23731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Семья скворцов за день уничтожает 350 гусениц, жуков, личинок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 А кукушка за лето поедает до 270 тысяч крупных гусениц и майских жуков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Грач</a:t>
            </a:r>
            <a:r>
              <a:rPr lang="ru-RU" dirty="0" smtClean="0"/>
              <a:t>, следуя за плугом, способен уничтожить за день 400 червей, вредителей растений.</a:t>
            </a:r>
          </a:p>
          <a:p>
            <a:r>
              <a:rPr lang="ru-RU" dirty="0" smtClean="0"/>
              <a:t>Семья </a:t>
            </a:r>
            <a:r>
              <a:rPr lang="ru-RU" dirty="0" smtClean="0"/>
              <a:t>ласточек за лето уничтожает около миллиона различных вредных насекомых.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-wing-kite-beak-eagle-soaring-hawk-fauna-bird-of-prey-bald-eagle-vertebrate-alaska-vulture-falcon-harrier-buzzard-inflight-bif-kachemakbay-andymorffew-morffew-baldeagle-egyptian-vulture-accipitriformes-267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Степной орёл очень много уничтожает сусликов и мышей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Кроме того, многие птицы - овсянки, зеленушки, жаворонки, щеглы и другие - склёвывают семена и плоды сорняков, снижая засорённость полей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Многие птицы - санитары. Вороны, галки, сороки, коршуны и некоторые другие, питаясь на свалках и помойках, способствуют оздоровлению местности.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6935d5-57e0-55bb-8a58-f472ba4ed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692-sweetang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" y="0"/>
            <a:ext cx="9139945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madina-5-6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80" r="6131" b="5145"/>
          <a:stretch>
            <a:fillRect/>
          </a:stretch>
        </p:blipFill>
        <p:spPr>
          <a:xfrm>
            <a:off x="1331640" y="0"/>
            <a:ext cx="6336704" cy="68079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d6c3e42d53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483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ТУР 1 - ПРИВЕТСТВИЕ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Капитан </a:t>
            </a:r>
            <a:r>
              <a:rPr lang="ru-RU" dirty="0" smtClean="0"/>
              <a:t>каждой команды по очереди представляет название своей команды, представляет каждого члена команды, объявляет свой девиз.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 smtClean="0"/>
              <a:t>тур оценивается максимум в 3 балла.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animals_puzzle_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ТУР </a:t>
            </a:r>
            <a:r>
              <a:rPr lang="ru-RU" dirty="0" smtClean="0">
                <a:solidFill>
                  <a:srgbClr val="FF0000"/>
                </a:solidFill>
              </a:rPr>
              <a:t>2 – ЗАГАДКИ О ПТИЦАХ</a:t>
            </a:r>
            <a:endParaRPr lang="ru-RU" dirty="0"/>
          </a:p>
        </p:txBody>
      </p:sp>
      <p:pic>
        <p:nvPicPr>
          <p:cNvPr id="2050" name="Picture 2" descr="D:\на флеш\pticy_s_sinimi_hvostami-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4968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Лишь только вечер на землю спустился,</a:t>
            </a:r>
            <a:br>
              <a:rPr lang="ru-RU" sz="3600" dirty="0" smtClean="0"/>
            </a:br>
            <a:r>
              <a:rPr lang="ru-RU" sz="3600" dirty="0" smtClean="0"/>
              <a:t>Все стихло вокруг, стоит тишина,</a:t>
            </a:r>
            <a:br>
              <a:rPr lang="ru-RU" sz="3600" dirty="0" smtClean="0"/>
            </a:br>
            <a:r>
              <a:rPr lang="ru-RU" sz="3600" dirty="0" smtClean="0"/>
              <a:t>Ее нарушает песнь маленькой птахи,</a:t>
            </a:r>
            <a:br>
              <a:rPr lang="ru-RU" sz="3600" dirty="0" smtClean="0"/>
            </a:br>
            <a:r>
              <a:rPr lang="ru-RU" sz="3600" dirty="0" smtClean="0"/>
              <a:t>От звуков которой пылает душа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392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Внеклассное мероприятие  «Общешкольная викторина для учащихся 5х классов  «Наши пернатые друзья» </vt:lpstr>
      <vt:lpstr>Слайд 2</vt:lpstr>
      <vt:lpstr>Слайд 3</vt:lpstr>
      <vt:lpstr>Слайд 4</vt:lpstr>
      <vt:lpstr>Слайд 5</vt:lpstr>
      <vt:lpstr>ТУР 1 - ПРИВЕТСТВИЕ</vt:lpstr>
      <vt:lpstr>Слайд 7</vt:lpstr>
      <vt:lpstr>ТУР 2 – ЗАГАДКИ О ПТИЦАХ</vt:lpstr>
      <vt:lpstr>ЗАГАДКА 1</vt:lpstr>
      <vt:lpstr>ЗАГАДКА 2</vt:lpstr>
      <vt:lpstr>ЗАГАДКА 3</vt:lpstr>
      <vt:lpstr>ЗАГАДКА 4</vt:lpstr>
      <vt:lpstr>ЗАГАДКА 5</vt:lpstr>
      <vt:lpstr>ЗАГАДКА 6</vt:lpstr>
      <vt:lpstr>ЗАГАДКА 7</vt:lpstr>
      <vt:lpstr>ЗАГАДКА 8</vt:lpstr>
      <vt:lpstr>ЗАГАДКА 9</vt:lpstr>
      <vt:lpstr>ЗАГАДКА 10</vt:lpstr>
      <vt:lpstr>ТУР 3 – БЛИЦ-ОПРОС</vt:lpstr>
      <vt:lpstr>Слайд 20</vt:lpstr>
      <vt:lpstr>ТУР 4 – УЗНАЙ ПО ГОЛОСУ</vt:lpstr>
      <vt:lpstr>Слайд 22</vt:lpstr>
      <vt:lpstr>ИНТЕРЕСНЫЕ ФАКТЫ: </vt:lpstr>
      <vt:lpstr>Слайд 24</vt:lpstr>
      <vt:lpstr>ИНТЕРЕСНЫЕ ФАКТЫ: </vt:lpstr>
      <vt:lpstr>Слайд 26</vt:lpstr>
      <vt:lpstr>ИНТЕРЕСНЫЕ ФАКТЫ: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«Общешкольная викторина для учащихся 5х классов  «Наши пернатые друзья» </dc:title>
  <dc:creator>user</dc:creator>
  <cp:lastModifiedBy>user</cp:lastModifiedBy>
  <cp:revision>9</cp:revision>
  <dcterms:created xsi:type="dcterms:W3CDTF">2023-04-11T09:33:05Z</dcterms:created>
  <dcterms:modified xsi:type="dcterms:W3CDTF">2023-04-11T09:54:28Z</dcterms:modified>
</cp:coreProperties>
</file>