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hdbg.de/lh/bilder/eisenbahn/s004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-1" b="42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404664"/>
            <a:ext cx="8534400" cy="19272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/>
              <a:t>Социально-экономическое развитие страны на рубеже </a:t>
            </a:r>
            <a:r>
              <a:rPr lang="en-US" sz="4000" b="1" dirty="0"/>
              <a:t>XIX</a:t>
            </a:r>
            <a:r>
              <a:rPr lang="ru-RU" sz="4000" b="1" dirty="0"/>
              <a:t>- </a:t>
            </a:r>
            <a:r>
              <a:rPr lang="en-US" sz="4000" b="1" dirty="0"/>
              <a:t>XX </a:t>
            </a:r>
            <a:r>
              <a:rPr lang="ru-RU" sz="4000" b="1" dirty="0"/>
              <a:t>вв.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1540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753553"/>
            <a:ext cx="581439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Характеристика </a:t>
            </a:r>
            <a:r>
              <a:rPr lang="ru-RU" sz="2800" i="1" dirty="0"/>
              <a:t>- </a:t>
            </a:r>
            <a:r>
              <a:rPr lang="ru-RU" sz="2800" dirty="0"/>
              <a:t>это описание характерных черт предмета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132856"/>
            <a:ext cx="61206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охарактеризовать </a:t>
            </a:r>
            <a:r>
              <a:rPr lang="ru-RU" sz="2400" dirty="0"/>
              <a:t>повседневную жизнь разных слоев населения в XIX 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467871"/>
            <a:ext cx="756084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/>
              <a:t>Требования</a:t>
            </a:r>
            <a:r>
              <a:rPr lang="en-US" sz="2400" b="1" dirty="0"/>
              <a:t> к </a:t>
            </a:r>
            <a:r>
              <a:rPr lang="en-US" sz="2400" b="1" dirty="0" err="1"/>
              <a:t>результату</a:t>
            </a:r>
            <a:r>
              <a:rPr lang="en-US" sz="2400" b="1" dirty="0"/>
              <a:t>:</a:t>
            </a:r>
            <a:endParaRPr lang="ru-RU" sz="2400" dirty="0"/>
          </a:p>
          <a:p>
            <a:pPr lvl="0"/>
            <a:r>
              <a:rPr lang="ru-RU" sz="2400" dirty="0" smtClean="0"/>
              <a:t>1. Наличие </a:t>
            </a:r>
            <a:r>
              <a:rPr lang="ru-RU" sz="2400" dirty="0"/>
              <a:t>существенных признаков (исходя из цели, </a:t>
            </a:r>
            <a:r>
              <a:rPr lang="ru-RU" sz="2400" dirty="0" smtClean="0"/>
              <a:t>свойств).</a:t>
            </a:r>
            <a:endParaRPr lang="ru-RU" sz="2400" dirty="0"/>
          </a:p>
          <a:p>
            <a:pPr lvl="0"/>
            <a:r>
              <a:rPr lang="ru-RU" sz="2400" dirty="0" smtClean="0"/>
              <a:t>2. Соответствие </a:t>
            </a:r>
            <a:r>
              <a:rPr lang="ru-RU" sz="2400" dirty="0"/>
              <a:t>признаков цели характеристики. </a:t>
            </a:r>
          </a:p>
          <a:p>
            <a:r>
              <a:rPr lang="ru-RU" sz="2400" dirty="0"/>
              <a:t>3. Признаки достаточные, объективные и полные и не </a:t>
            </a:r>
            <a:r>
              <a:rPr lang="ru-RU" sz="2400" dirty="0" smtClean="0"/>
              <a:t>лишние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34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4247" y="1772816"/>
            <a:ext cx="4042792" cy="47525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Алгоритм выполнения действия: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1.	Необходимо определиться с объектом.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2.	Поставить цель характеристики.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3.	Определить совокупность признаков.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4.	Выделить существенные </a:t>
            </a:r>
            <a:r>
              <a:rPr lang="ru-RU" sz="2400" dirty="0" smtClean="0"/>
              <a:t>черты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47789" y="1772816"/>
            <a:ext cx="4038600" cy="4718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Требования</a:t>
            </a:r>
            <a:r>
              <a:rPr lang="en-US" sz="2400" b="1" dirty="0"/>
              <a:t> к </a:t>
            </a:r>
            <a:r>
              <a:rPr lang="en-US" sz="2400" b="1" dirty="0" err="1"/>
              <a:t>результату</a:t>
            </a:r>
            <a:r>
              <a:rPr lang="en-US" sz="2400" b="1" dirty="0"/>
              <a:t>:</a:t>
            </a:r>
            <a:endParaRPr lang="ru-RU" sz="2400" dirty="0"/>
          </a:p>
          <a:p>
            <a:pPr lvl="0"/>
            <a:r>
              <a:rPr lang="ru-RU" sz="2400" dirty="0" smtClean="0"/>
              <a:t>1. Наличие </a:t>
            </a:r>
            <a:r>
              <a:rPr lang="ru-RU" sz="2400" dirty="0"/>
              <a:t>существенных признаков (исходя из цели, </a:t>
            </a:r>
            <a:r>
              <a:rPr lang="ru-RU" sz="2400" dirty="0" smtClean="0"/>
              <a:t>свойств).</a:t>
            </a:r>
            <a:endParaRPr lang="ru-RU" sz="2400" dirty="0"/>
          </a:p>
          <a:p>
            <a:pPr lvl="0"/>
            <a:r>
              <a:rPr lang="ru-RU" sz="2400" dirty="0" smtClean="0"/>
              <a:t>2. Соответствие </a:t>
            </a:r>
            <a:r>
              <a:rPr lang="ru-RU" sz="2400" dirty="0"/>
              <a:t>признаков цели характеристики. </a:t>
            </a:r>
          </a:p>
          <a:p>
            <a:r>
              <a:rPr lang="ru-RU" sz="2400" dirty="0"/>
              <a:t>3. Признаки достаточные, объективные и полные и не </a:t>
            </a:r>
            <a:r>
              <a:rPr lang="ru-RU" sz="2400" dirty="0" smtClean="0"/>
              <a:t>лишние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789" y="548680"/>
            <a:ext cx="84198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Страницы 71-74 учебника, прочитать </a:t>
            </a:r>
            <a:r>
              <a:rPr lang="ru-RU" sz="2400" dirty="0"/>
              <a:t>и </a:t>
            </a:r>
            <a:r>
              <a:rPr lang="ru-RU" sz="2400" dirty="0" smtClean="0"/>
              <a:t>выделить характерные черты </a:t>
            </a:r>
            <a:r>
              <a:rPr lang="ru-RU" sz="2400" smtClean="0"/>
              <a:t>социально-экономического развития.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01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</TotalTime>
  <Words>117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Ясность</vt:lpstr>
      <vt:lpstr>Социально-экономическое развитие страны на рубеже XIX- XX вв.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Повседневная жизнь разных слоев населения в XIX в.</dc:title>
  <dc:creator>Леново</dc:creator>
  <cp:lastModifiedBy>Леново</cp:lastModifiedBy>
  <cp:revision>10</cp:revision>
  <dcterms:created xsi:type="dcterms:W3CDTF">2021-03-31T18:22:17Z</dcterms:created>
  <dcterms:modified xsi:type="dcterms:W3CDTF">2021-04-12T08:50:55Z</dcterms:modified>
</cp:coreProperties>
</file>