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7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7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8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4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6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8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2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A8A2F-58F8-40EB-ADB0-9B2FAE61D21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9886-71C2-47DA-ACA0-CF2BF5AF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6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РАЗНООБРАЗИЕ ВЕЩЕСТВ</a:t>
            </a:r>
            <a:br>
              <a:rPr lang="ru-RU" sz="3600" dirty="0" smtClean="0"/>
            </a:br>
            <a:r>
              <a:rPr lang="ru-RU" sz="3600" dirty="0" smtClean="0"/>
              <a:t>3 класс</a:t>
            </a:r>
            <a:br>
              <a:rPr lang="ru-RU" sz="3600" dirty="0" smtClean="0"/>
            </a:br>
            <a:r>
              <a:rPr lang="ru-RU" sz="3600" dirty="0" smtClean="0"/>
              <a:t>окружающий мир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КАЙГОРОДОВА ЕЛЕНА ФЁДОРОВНА,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 начальных классов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МБОУ «СОШ№1»п.г.т.Уренгой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6.userapi.com/impf/1RpSBGRx90OI_t99lukiyTO1dTZHfO-f6jjx9Q/399hvM0NIrY.jpg?size=600x342&amp;quality=96&amp;sign=6e7807505e69a16739c279cab884f57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6289" r="8523" b="7651"/>
          <a:stretch/>
        </p:blipFill>
        <p:spPr bwMode="auto">
          <a:xfrm>
            <a:off x="6956" y="548680"/>
            <a:ext cx="906204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5" y="0"/>
            <a:ext cx="90620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крахмала в продуктах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6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s://www.thoughtco.com/thmb/ytGSJVJhNsBpQLDByNz42JRPJuM=/1500x0/filters:no_upscale():max_bytes(150000):strip_icc()/108316010-58b5b1e53df78cdcd8a8e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64" y="4365104"/>
            <a:ext cx="3750787" cy="24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f2037c6ba5d516ae2cebc9e8152c42e647eb1a29-639289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5976664" cy="45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talianfoodacademy.com/wp-content/uploads/2018/12/come-gelificare-italian-food-academ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r="12271"/>
          <a:stretch/>
        </p:blipFill>
        <p:spPr bwMode="auto">
          <a:xfrm>
            <a:off x="827584" y="4941168"/>
            <a:ext cx="2716311" cy="178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78.userapi.com/impf/ziYS-7YN1hVyfrQPlXRhDzPlo5lYiIB1vTciiA/5TfgPErJ_A8.jpg?size=604x604&amp;quality=96&amp;sign=9733709cfd99b9f6fe7fdb7b7d487f4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kto-chto-gde.ru/wp-content/uploads/2017/09/home-2015-08-imperial-spherificator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0" y="4077070"/>
            <a:ext cx="4222235" cy="26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glbrain.com/images/tools/0c/f0/5c935d8a14bc9cc3bd75683de57df00c_xx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6" y="121428"/>
            <a:ext cx="6899498" cy="38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thechicicon.com/wp-content/uploads/2020/11/a41f726749f617ace49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17" y="4077070"/>
            <a:ext cx="3701065" cy="26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d.multiurok.ru/html/2017/12/10/s_5a2d8b933310a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0" y="0"/>
            <a:ext cx="8984120" cy="67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Evgeniy\Desktop\123123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2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proprikol.ru/wp-content/uploads/2021/05/kartinki-tela-i-veshhestv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3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hareslide.ru/img/thumbs/bd3853a5a3fb77ad20f98ebb1dad634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6"/>
            <a:ext cx="5584696" cy="41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ЕСКУЧНОНАУЧИМ\словарь\3\ИНФОРМА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8" y="3365639"/>
            <a:ext cx="459978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11146"/>
          <a:stretch/>
        </p:blipFill>
        <p:spPr>
          <a:xfrm>
            <a:off x="1403648" y="-459432"/>
            <a:ext cx="6192688" cy="7930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6"/>
            <a:ext cx="1988840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15221"/>
          <a:stretch/>
        </p:blipFill>
        <p:spPr>
          <a:xfrm>
            <a:off x="7380312" y="342464"/>
            <a:ext cx="1135647" cy="1687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03151"/>
            <a:ext cx="1472952" cy="1472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6"/>
          <a:stretch/>
        </p:blipFill>
        <p:spPr>
          <a:xfrm>
            <a:off x="341784" y="2153366"/>
            <a:ext cx="1305272" cy="2172522"/>
          </a:xfrm>
          <a:prstGeom prst="rect">
            <a:avLst/>
          </a:prstGeom>
        </p:spPr>
      </p:pic>
      <p:pic>
        <p:nvPicPr>
          <p:cNvPr id="2050" name="Picture 2" descr="https://u2.9111s.ru/uploads/202304/13/0fa4f746fa23376e943e4c1054ed5a36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r="24381"/>
          <a:stretch/>
        </p:blipFill>
        <p:spPr bwMode="auto">
          <a:xfrm>
            <a:off x="252970" y="4325888"/>
            <a:ext cx="1482900" cy="21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skidka-msk.ru/images/prodacts/sourse/95495/95495647_sahar-pesok-russkiy-1-k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5" y="4363016"/>
            <a:ext cx="1858999" cy="18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1"/>
            <a:ext cx="8229600" cy="18094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1600" dirty="0" smtClean="0"/>
              <a:t>Соль - хлорид натрия - </a:t>
            </a:r>
            <a:r>
              <a:rPr lang="en-US" sz="21600" b="1" dirty="0" err="1" smtClean="0"/>
              <a:t>NaCl</a:t>
            </a:r>
            <a:endParaRPr lang="ru-RU" sz="21600" b="1" dirty="0" smtClean="0"/>
          </a:p>
          <a:p>
            <a:pPr marL="0" indent="0">
              <a:buNone/>
            </a:pPr>
            <a:r>
              <a:rPr lang="ru-RU" sz="21600" dirty="0" smtClean="0"/>
              <a:t>Сода – гидрокарбонат натрия</a:t>
            </a:r>
            <a:r>
              <a:rPr lang="en-US" sz="21600" dirty="0" smtClean="0"/>
              <a:t> - </a:t>
            </a:r>
            <a:r>
              <a:rPr lang="en-US" sz="21600" b="1" dirty="0" smtClean="0"/>
              <a:t>NaHCO</a:t>
            </a:r>
            <a:r>
              <a:rPr lang="en-US" sz="21600" b="1" baseline="-25000" dirty="0" smtClean="0"/>
              <a:t>3</a:t>
            </a:r>
            <a:endParaRPr lang="ru-RU" sz="21600" b="1" dirty="0" smtClean="0"/>
          </a:p>
          <a:p>
            <a:pPr marL="0" indent="0">
              <a:buNone/>
            </a:pPr>
            <a:r>
              <a:rPr lang="ru-RU" sz="21600" dirty="0" smtClean="0"/>
              <a:t>Уксус – уксусная кислота</a:t>
            </a:r>
            <a:r>
              <a:rPr lang="en-US" sz="21600" dirty="0" smtClean="0"/>
              <a:t> </a:t>
            </a:r>
            <a:r>
              <a:rPr lang="en-US" sz="21600" b="1" dirty="0" smtClean="0"/>
              <a:t>CH</a:t>
            </a:r>
            <a:r>
              <a:rPr lang="en-US" sz="21600" b="1" baseline="-25000" dirty="0" smtClean="0"/>
              <a:t>3</a:t>
            </a:r>
            <a:r>
              <a:rPr lang="en-US" sz="21600" b="1" dirty="0" smtClean="0"/>
              <a:t>COOH</a:t>
            </a:r>
            <a:endParaRPr lang="ru-RU" sz="21600" b="1" dirty="0" smtClean="0"/>
          </a:p>
          <a:p>
            <a:pPr marL="0" indent="0">
              <a:buNone/>
            </a:pPr>
            <a:r>
              <a:rPr lang="ru-RU" sz="21600" dirty="0" smtClean="0"/>
              <a:t>Сахар -  сахароза</a:t>
            </a:r>
            <a:r>
              <a:rPr lang="en-US" sz="21600" dirty="0" smtClean="0"/>
              <a:t>- </a:t>
            </a:r>
            <a:r>
              <a:rPr lang="en-US" sz="21600" b="1" dirty="0" smtClean="0"/>
              <a:t>C</a:t>
            </a:r>
            <a:r>
              <a:rPr lang="en-US" sz="21600" b="1" baseline="-25000" dirty="0" smtClean="0"/>
              <a:t>12</a:t>
            </a:r>
            <a:r>
              <a:rPr lang="en-US" sz="21600" b="1" dirty="0" smtClean="0"/>
              <a:t>H</a:t>
            </a:r>
            <a:r>
              <a:rPr lang="en-US" sz="21600" b="1" baseline="-25000" dirty="0" smtClean="0"/>
              <a:t>22</a:t>
            </a:r>
            <a:r>
              <a:rPr lang="en-US" sz="21600" b="1" dirty="0" smtClean="0"/>
              <a:t>O</a:t>
            </a:r>
            <a:r>
              <a:rPr lang="en-US" sz="21600" b="1" baseline="-25000" dirty="0" smtClean="0"/>
              <a:t>11</a:t>
            </a:r>
            <a:endParaRPr lang="ru-RU" sz="21600" b="1" dirty="0" smtClean="0"/>
          </a:p>
          <a:p>
            <a:pPr marL="0" indent="0">
              <a:buNone/>
            </a:pPr>
            <a:r>
              <a:rPr lang="ru-RU" sz="21600" dirty="0" smtClean="0"/>
              <a:t>Крахмал – полисахарид</a:t>
            </a:r>
            <a:r>
              <a:rPr lang="en-US" sz="21600" dirty="0" smtClean="0"/>
              <a:t> - </a:t>
            </a:r>
            <a:r>
              <a:rPr lang="en-US" sz="21600" b="1" dirty="0"/>
              <a:t>(C</a:t>
            </a:r>
            <a:r>
              <a:rPr lang="en-US" sz="21600" b="1" baseline="-25000" dirty="0"/>
              <a:t>6</a:t>
            </a:r>
            <a:r>
              <a:rPr lang="en-US" sz="21600" b="1" dirty="0"/>
              <a:t>H</a:t>
            </a:r>
            <a:r>
              <a:rPr lang="en-US" sz="21600" b="1" baseline="-25000" dirty="0"/>
              <a:t>10</a:t>
            </a:r>
            <a:r>
              <a:rPr lang="en-US" sz="21600" b="1" dirty="0"/>
              <a:t>O</a:t>
            </a:r>
            <a:r>
              <a:rPr lang="en-US" sz="21600" b="1" baseline="-25000" dirty="0"/>
              <a:t>5</a:t>
            </a:r>
            <a:r>
              <a:rPr lang="en-US" sz="21600" b="1" dirty="0"/>
              <a:t>)</a:t>
            </a:r>
            <a:r>
              <a:rPr lang="en-US" sz="21600" b="1" baseline="-25000" dirty="0"/>
              <a:t>n</a:t>
            </a:r>
            <a:endParaRPr lang="ru-RU" sz="21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вила поведения в лаборатории для детей в детском саду в картинк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1614" r="12468"/>
          <a:stretch/>
        </p:blipFill>
        <p:spPr bwMode="auto">
          <a:xfrm>
            <a:off x="69437" y="110672"/>
            <a:ext cx="9070258" cy="67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slide.ru/img/thumbs/b50e2a015ae88ae6384398c709b89dc6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/>
          <a:stretch/>
        </p:blipFill>
        <p:spPr bwMode="auto">
          <a:xfrm>
            <a:off x="107504" y="548680"/>
            <a:ext cx="905299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wL1vySlnXT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" y="692696"/>
            <a:ext cx="9119659" cy="51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РАЗНООБРАЗИЕ ВЕЩЕСТВ 3 класс окружающий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</dc:creator>
  <cp:lastModifiedBy>Evgeniy</cp:lastModifiedBy>
  <cp:revision>19</cp:revision>
  <dcterms:created xsi:type="dcterms:W3CDTF">2023-12-06T15:08:24Z</dcterms:created>
  <dcterms:modified xsi:type="dcterms:W3CDTF">2024-04-28T16:11:48Z</dcterms:modified>
</cp:coreProperties>
</file>