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7" r:id="rId4"/>
    <p:sldId id="264" r:id="rId5"/>
    <p:sldId id="265" r:id="rId6"/>
    <p:sldId id="257" r:id="rId7"/>
    <p:sldId id="258" r:id="rId8"/>
    <p:sldId id="259" r:id="rId9"/>
    <p:sldId id="260" r:id="rId10"/>
    <p:sldId id="261" r:id="rId11"/>
    <p:sldId id="262" r:id="rId12"/>
    <p:sldId id="266" r:id="rId13"/>
    <p:sldId id="263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kiv.instrao.ru/bank-zadaniy/chitatelskaya-gramotnost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monitoring.spbcokoit.ru/procedure/104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uchitelya.com/pedagogika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fg.resh.edu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ioco.ru/&#1087;&#1088;&#1080;&#1084;&#1077;&#1088;&#1099;-&#1079;&#1072;&#1076;&#1072;&#1095;-pis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kiv.instrao.ru/bank-zadaniy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Инструменты формирования и оценки читательской грамотности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3789040"/>
            <a:ext cx="6400800" cy="216024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Каримуллина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Эндже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Наилевна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учитель русского языка и литературы 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Шумбутская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Муталлапова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Равия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Хазиахметовна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учитель русского языка и литературы </a:t>
            </a:r>
          </a:p>
          <a:p>
            <a:pPr algn="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Шумбутская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pPr algn="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66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http://skiv.instrao.ru/bank-zadaniy/chitatelskaya-gramotnost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98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monitoring.spbcokoit.ru/procedure/1043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5" y="1600200"/>
            <a:ext cx="804672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8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https://uchitelya.com/pedagogika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28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https://fg.resh.edu.ru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13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«Мои ученики будут узнавать новое не только от меня; они будут открывать это новое сами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                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И.Г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Песталоцци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39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6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«Неграмотным человеком завтрашнего дня будет не тот, кто не умеет читать, а тот, кто не научился при этом учиться».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Элвин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Тоффлер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29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Читательская грамотность в исследованиях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PISA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определяется как «способность человека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понимать и использовать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письменные тексты,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размышлять о них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заниматься чтением для того, чтобы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достигать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своих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расширять свои знания и возможности, участвовать в социальной жизни».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97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читательские действия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Интегрирование и интерпретация текста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Поиск информации, т.е. нахождение и извлечение информации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Осмысление и оценка текста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информации из текста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71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Предтекстовая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деятельность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«Мозговой штурм»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Глоссарий»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Предвосхищение содержания текста»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Вопросы для припоминания»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Рассечение вопроса»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Предваряющие вопросы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95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СТРАТЕГИИ ТЕКСТОВОЙ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«Чтение в кружок» («Попеременное чтение»)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«Чтение про себя с вопросами»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«Чтение про себя с пометками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«Чтение с остановками»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77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Послетекстовая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деятельность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«Проверочный лист»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«Тайм-аут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«Алфавит за круглым столом»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«Вопросы после текста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«6 шляп»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«Верно/неверно»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61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https://fioco.ru/</a:t>
            </a:r>
            <a:r>
              <a:rPr lang="ru-RU" dirty="0">
                <a:hlinkClick r:id="rId2"/>
              </a:rPr>
              <a:t>примеры-задач-</a:t>
            </a:r>
            <a:r>
              <a:rPr lang="en-US" dirty="0" err="1" smtClean="0">
                <a:hlinkClick r:id="rId2"/>
              </a:rPr>
              <a:t>pisa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69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http://skiv.instrao.ru/bank-zadaniy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17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258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Инструменты формирования и оценки читательской грамотности</vt:lpstr>
      <vt:lpstr>Презентация PowerPoint</vt:lpstr>
      <vt:lpstr>Презентация PowerPoint</vt:lpstr>
      <vt:lpstr>Основные читательские действия</vt:lpstr>
      <vt:lpstr>Предтекстовая деятельность</vt:lpstr>
      <vt:lpstr>СТРАТЕГИИ ТЕКСТОВОЙ ДЕЯТЕЛЬНОСТИ</vt:lpstr>
      <vt:lpstr>Послетекстовая деятельность</vt:lpstr>
      <vt:lpstr>https://fioco.ru/примеры-задач-pisa </vt:lpstr>
      <vt:lpstr>http://skiv.instrao.ru/bank-zadaniy/ </vt:lpstr>
      <vt:lpstr>http://skiv.instrao.ru/bank-zadaniy/chitatelskaya-gramotnost/ </vt:lpstr>
      <vt:lpstr>https://monitoring.spbcokoit.ru/procedure/1043 </vt:lpstr>
      <vt:lpstr>https://uchitelya.com/pedagogika/ </vt:lpstr>
      <vt:lpstr>https://fg.resh.edu.ru/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Каримуллина Эндже</dc:creator>
  <cp:lastModifiedBy>Каримуллина Эндже</cp:lastModifiedBy>
  <cp:revision>9</cp:revision>
  <dcterms:created xsi:type="dcterms:W3CDTF">2022-08-25T13:06:26Z</dcterms:created>
  <dcterms:modified xsi:type="dcterms:W3CDTF">2022-11-29T06:03:20Z</dcterms:modified>
</cp:coreProperties>
</file>