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Дидактическое игровое пособие «Пиццерия»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guli\OneDrive\Рабочий стол\Без имени.jpg"/>
          <p:cNvPicPr>
            <a:picLocks noChangeAspect="1" noChangeArrowheads="1"/>
          </p:cNvPicPr>
          <p:nvPr/>
        </p:nvPicPr>
        <p:blipFill>
          <a:blip r:embed="rId2" cstate="print"/>
          <a:srcRect r="28881"/>
          <a:stretch>
            <a:fillRect/>
          </a:stretch>
        </p:blipFill>
        <p:spPr bwMode="auto">
          <a:xfrm>
            <a:off x="827584" y="3573016"/>
            <a:ext cx="3570546" cy="2664296"/>
          </a:xfrm>
          <a:prstGeom prst="rect">
            <a:avLst/>
          </a:prstGeom>
          <a:noFill/>
        </p:spPr>
      </p:pic>
      <p:pic>
        <p:nvPicPr>
          <p:cNvPr id="1027" name="Picture 3" descr="C:\Users\dguli\OneDrive\Рабочий стол\Без имен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366" y="3573016"/>
            <a:ext cx="3502333" cy="2664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23903" y="2132856"/>
            <a:ext cx="5424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Разработчики: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Учитель-дефектолог: Ступина Юлия Александровна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 Черепанова Светлана Борисовна, 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Хумонен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Ирина Николаевна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980728"/>
            <a:ext cx="3405064" cy="532859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Игра изготовлена из фанеры, покрашенной акриловой краской и металлического листа, обклеенного самоклеющейся пленкой.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качестве дополнения для пиццы и компота используются заламинированные «ингредиенты» из картона (колбаса, сыр, оливки, креветки, фрукты, ягоды и т.п.) разного размера. Они крепятся к основе с помощью магнитной ленты.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3" name="Picture 5" descr="C:\Users\dguli\OneDrive\Рабочий стол\Без имени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4170837" cy="4064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guli\OneDrive\Рабочий стол\Без имени 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04664"/>
            <a:ext cx="4980854" cy="3744416"/>
          </a:xfrm>
          <a:prstGeom prst="rect">
            <a:avLst/>
          </a:prstGeom>
          <a:noFill/>
        </p:spPr>
      </p:pic>
      <p:pic>
        <p:nvPicPr>
          <p:cNvPr id="3076" name="Picture 4" descr="C:\Users\dguli\OneDrive\Рабочий стол\4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583689" cy="3445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dguli\OneDrive\Рабочий стол\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577" y="3140968"/>
            <a:ext cx="4456274" cy="3373835"/>
          </a:xfrm>
          <a:prstGeom prst="rect">
            <a:avLst/>
          </a:prstGeom>
          <a:noFill/>
        </p:spPr>
      </p:pic>
      <p:pic>
        <p:nvPicPr>
          <p:cNvPr id="4098" name="Picture 2" descr="C:\Users\dguli\OneDrive\Рабочий стол\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4248472" cy="3411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D:\ajnj rjyrehc\IMG_20220413_094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4992553" cy="3744415"/>
          </a:xfrm>
          <a:prstGeom prst="rect">
            <a:avLst/>
          </a:prstGeom>
          <a:noFill/>
        </p:spPr>
      </p:pic>
      <p:pic>
        <p:nvPicPr>
          <p:cNvPr id="5123" name="Picture 3" descr="C:\Users\dguli\OneDrive\Рабочий стол\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2024" y="2852936"/>
            <a:ext cx="4860431" cy="3665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Дидактическое игровое пособие «Пиццерия»</vt:lpstr>
      <vt:lpstr>Игра изготовлена из фанеры, покрашенной акриловой краской и металлического листа, обклеенного самоклеющейся пленкой.  В качестве дополнения для пиццы и компота используются заламинированные «ингредиенты» из картона (колбаса, сыр, оливки, креветки, фрукты, ягоды и т.п.) разного размера. Они крепятся к основе с помощью магнитной ленты.  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игровое пособие «Пиццерия»</dc:title>
  <dc:creator>Юлия Ступина</dc:creator>
  <cp:lastModifiedBy>Юлия Ступина</cp:lastModifiedBy>
  <cp:revision>4</cp:revision>
  <dcterms:created xsi:type="dcterms:W3CDTF">2023-03-29T17:49:03Z</dcterms:created>
  <dcterms:modified xsi:type="dcterms:W3CDTF">2023-03-29T18:20:38Z</dcterms:modified>
</cp:coreProperties>
</file>