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57" r:id="rId3"/>
    <p:sldId id="258" r:id="rId4"/>
    <p:sldId id="260" r:id="rId5"/>
    <p:sldId id="292" r:id="rId6"/>
    <p:sldId id="297" r:id="rId7"/>
    <p:sldId id="261" r:id="rId8"/>
    <p:sldId id="262" r:id="rId9"/>
    <p:sldId id="263" r:id="rId10"/>
    <p:sldId id="269" r:id="rId11"/>
    <p:sldId id="270" r:id="rId12"/>
    <p:sldId id="273" r:id="rId13"/>
    <p:sldId id="268" r:id="rId14"/>
    <p:sldId id="298" r:id="rId15"/>
    <p:sldId id="300" r:id="rId16"/>
    <p:sldId id="301" r:id="rId17"/>
    <p:sldId id="274" r:id="rId18"/>
    <p:sldId id="276" r:id="rId19"/>
    <p:sldId id="275" r:id="rId20"/>
    <p:sldId id="303" r:id="rId21"/>
    <p:sldId id="266" r:id="rId22"/>
    <p:sldId id="295" r:id="rId23"/>
    <p:sldId id="30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idefon.com/_ld/91/80751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3.infourok.ru/uploads/ex/1119/00031e58-adcb8051/img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5456"/>
            <a:ext cx="52920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82883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«Всмотрись в каждого – увидишь 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талант,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Всмотрись в талант - увидишь звезду.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Всмотрись в звезду и увидишь путь, 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И сделай этот путь поистине 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звёздным.»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НОШ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46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КНОШ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16633"/>
            <a:ext cx="85689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Определите время реализации ООП  ДО: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от 65% до 80% времени пребывания в детском саду;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только во время занятий;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может реализовываться в течение всего времени пребывания детей в организации.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kidvillage.ru/wp-content/uploads/2018/08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К какой образовательной области  относится восприятие музыки, фольклора?: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социально –коммуникативное развитие;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познавательное развитие;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речевое развитие; </a:t>
            </a:r>
          </a:p>
          <a:p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  художественно- эстетическое развитие;</a:t>
            </a:r>
          </a:p>
          <a:p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физическое развитие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.desktopwallpaper4.me/wallpapers/abstract/2880x1800/1/2170-purple-curves-2880x1800-abstract-wallpap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5) На что нацелен Стандарт ДО: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а) формирование знаний , умений , навыков;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б)формирование интегративных качеств личности;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в) целевые ориентиры дошкольного образования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V="1">
            <a:off x="3779912" y="908720"/>
            <a:ext cx="288032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491880" y="4725144"/>
            <a:ext cx="25922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2160" y="548680"/>
            <a:ext cx="288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Последствия проблемы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450912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Проблема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7" name="Рисунок 16" descr="https://im0-tub-ru.yandex.net/i?id=182274a8c272866c7402d8521b24e097&amp;n=13&amp;exp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146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5220072" y="980728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87824" y="4869160"/>
            <a:ext cx="3240360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НОШ\Desktop\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КНОШ\Desktop\IMG-20181026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032448" cy="6408712"/>
          </a:xfrm>
          <a:prstGeom prst="rect">
            <a:avLst/>
          </a:prstGeom>
          <a:noFill/>
        </p:spPr>
      </p:pic>
      <p:pic>
        <p:nvPicPr>
          <p:cNvPr id="1026" name="Picture 2" descr="C:\Users\КНОШ\Desktop\DSCF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432048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inn.spb.ru/images/800/DSC1008106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dn.fishki.net/upload/post/201405/21/1270954/d39f0bbcf8c4eb1b093a6a339556d2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832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wallpage.ru/imgbig/wallpapers_311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t.depositphotos.com/1005091/2256/v/950/depositphotos_22566377-stock-illustration-old-scroll-theme-image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764705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reviews.123rf.com/images/serezniy/serezniy1102/serezniy110200151/8762617-red-ball-of-woollen-red-thread-isolated-on-whi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2996952"/>
            <a:ext cx="3816425" cy="36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toshop-kopona.com/uploads/posts/2018-02/1518892874_abstract-lines-background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п. 1.6. – стандарт направлен на обеспечение вариативности и разнообразие содержания организационных форм дошкольного образования.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п. 3.2.1. – требования к условиям реализации ООП ДО  включают в себя использование  в образовательной деятельности форм и методов работы с детьми, соответствующих их возрастным  и индивидуальным особенностям; построение образовательной деятельности на основе взаимодействия взрослых с детьми , ориентированного на интересы и возможности каждого ребёнка.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publicdomainpictures.net/pictures/40000/velka/fondo-amarillo-pu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i.siteapi.org/2Mr1gGHRn2lRwjZholY9OaOjsmg=/fit-in/1024x768/center/top/c1173efe92edc0f.ru.s.siteapi.org/img/beb4f6b98b7e6c92176fc645b6c245da19024db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2493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nplus.com/files/resources/original/5786d48a264aa155e6ae3b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V="1">
            <a:off x="3059832" y="22141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0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dirty="0" smtClean="0"/>
          </a:p>
          <a:p>
            <a:r>
              <a:rPr lang="ru-RU" sz="7200" dirty="0" smtClean="0">
                <a:solidFill>
                  <a:srgbClr val="002060"/>
                </a:solidFill>
              </a:rPr>
              <a:t>Продолжите фразу:        </a:t>
            </a:r>
            <a:r>
              <a:rPr lang="ru-RU" sz="8800" i="1" dirty="0" smtClean="0">
                <a:solidFill>
                  <a:srgbClr val="FFFF00"/>
                </a:solidFill>
              </a:rPr>
              <a:t>«Современный     </a:t>
            </a:r>
          </a:p>
          <a:p>
            <a:r>
              <a:rPr lang="ru-RU" sz="8800" i="1" dirty="0" smtClean="0">
                <a:solidFill>
                  <a:srgbClr val="FFFF00"/>
                </a:solidFill>
              </a:rPr>
              <a:t>      педагог, </a:t>
            </a:r>
          </a:p>
          <a:p>
            <a:r>
              <a:rPr lang="ru-RU" sz="8800" i="1" dirty="0" smtClean="0">
                <a:solidFill>
                  <a:srgbClr val="FFFF00"/>
                </a:solidFill>
              </a:rPr>
              <a:t>     какой он?»</a:t>
            </a:r>
            <a:endParaRPr lang="ru-RU" sz="8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ramki-vsem.ru/fony/fon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Мастер – класс по теме: </a:t>
            </a:r>
            <a:r>
              <a:rPr lang="ru-RU" sz="6000" b="1" i="1" dirty="0" smtClean="0">
                <a:solidFill>
                  <a:srgbClr val="002060"/>
                </a:solidFill>
              </a:rPr>
              <a:t>«</a:t>
            </a:r>
            <a:r>
              <a:rPr lang="ru-RU" sz="6000" b="1" i="1" dirty="0" err="1" smtClean="0">
                <a:solidFill>
                  <a:srgbClr val="002060"/>
                </a:solidFill>
              </a:rPr>
              <a:t>Коучинг</a:t>
            </a:r>
            <a:r>
              <a:rPr lang="ru-RU" sz="6000" b="1" i="1" dirty="0" smtClean="0">
                <a:solidFill>
                  <a:srgbClr val="002060"/>
                </a:solidFill>
              </a:rPr>
              <a:t> как средство повышения педагогической компетенции педагога»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zoozel.ru/gallery/images/1211629_neobychnyi-fon-dlya-prezent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028" name="Picture 4" descr="http://zoozel.ru/gallery/images/1211629_neobychnyi-fon-dlya-prezent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emenko-ozgdou12.edumsko.ru/uploads/35600/35567/section/770394/.thumbs/img0.jpg?15259518945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pptbackgrounds.org/uploads/rainbow-line-with-stars-powerpoint-background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    </a:t>
            </a:r>
          </a:p>
          <a:p>
            <a:r>
              <a:rPr lang="ru-RU" sz="9600" b="1" i="1" dirty="0" smtClean="0">
                <a:solidFill>
                  <a:schemeClr val="bg1"/>
                </a:solidFill>
              </a:rPr>
              <a:t>    Век живи, </a:t>
            </a:r>
          </a:p>
          <a:p>
            <a:r>
              <a:rPr lang="ru-RU" sz="9600" b="1" i="1" dirty="0" smtClean="0">
                <a:solidFill>
                  <a:schemeClr val="bg1"/>
                </a:solidFill>
              </a:rPr>
              <a:t>   век </a:t>
            </a:r>
            <a:r>
              <a:rPr lang="ru-RU" sz="9600" b="1" i="1" dirty="0" err="1" smtClean="0">
                <a:solidFill>
                  <a:schemeClr val="bg1"/>
                </a:solidFill>
              </a:rPr>
              <a:t>коучись</a:t>
            </a:r>
            <a:r>
              <a:rPr lang="ru-RU" sz="9600" b="1" i="1" dirty="0" smtClean="0">
                <a:solidFill>
                  <a:schemeClr val="bg1"/>
                </a:solidFill>
              </a:rPr>
              <a:t>!</a:t>
            </a:r>
          </a:p>
          <a:p>
            <a:endParaRPr lang="ru-RU" sz="9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900igr.net/datas/biologija/Urok-Kozha/0035-035-MOLOD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e6/33/44/e6334424e6e79ba5e9b0a57b0a173d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5s1.ru/wp-content/uploads/2016/06/Uspe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61564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260648"/>
            <a:ext cx="7272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rgbClr val="FFFF00"/>
                </a:solidFill>
              </a:rPr>
              <a:t>Успехов на пути к      </a:t>
            </a:r>
          </a:p>
          <a:p>
            <a:r>
              <a:rPr lang="ru-RU" sz="7200" i="1" dirty="0" smtClean="0">
                <a:solidFill>
                  <a:srgbClr val="FFFF00"/>
                </a:solidFill>
              </a:rPr>
              <a:t>     мастерству!</a:t>
            </a:r>
            <a:endParaRPr lang="ru-RU" sz="7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11a2/00015da9-ed6d02d9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ru-RU" sz="6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(англ. с</a:t>
            </a:r>
            <a:r>
              <a:rPr lang="en-US" sz="6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oaching</a:t>
            </a:r>
            <a:r>
              <a:rPr lang="ru-RU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обучение , тренировки) – метод консалтинга и тренинга</a:t>
            </a:r>
            <a:endParaRPr lang="ru-RU" sz="6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15eCaeANpDs/UkH4hED8hGI/AAAAAAAAAso/BfXoQKnAzU4/s1600/Green+presentation+background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620688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Психотерапевт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060848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Тренер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501008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Консультант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013176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Calibri" pitchFamily="34" charset="0"/>
              </a:rPr>
              <a:t>Коуч</a:t>
            </a:r>
            <a:endParaRPr lang="ru-RU" sz="3600" dirty="0">
              <a:latin typeface="Calibri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995936" y="9087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95936" y="22048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23928" y="371703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995936" y="515719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8024" y="40466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Выяснит у лыжника, что он чувствовал, когда падал на лыжах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5" y="198884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Покажет и научит, как двигаться на лыжах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16016" y="33569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Расскажет об истории лыжного спорта. 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4509120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Встанет на лыжи рядом с лыжником, спросит куда хотите доехать. А в процессе движения будет помогать и поддерживать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tcloud3.ams3.digitaloceanspaces.com/slides/pics/002/215/288/original/Slide3.jpg?1485679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get.wallhere.com/photo/abstract-grass-sky-wavy-lines-green-angle-leaf-meadow-graphics-1920x1200-px-computer-wallpaper-font-product-design-8182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chemeClr val="bg1"/>
                </a:solidFill>
              </a:rPr>
              <a:t>Коучинг</a:t>
            </a:r>
            <a:r>
              <a:rPr lang="ru-RU" sz="5400" b="1" dirty="0" smtClean="0">
                <a:solidFill>
                  <a:schemeClr val="bg1"/>
                </a:solidFill>
              </a:rPr>
              <a:t> проходит ряд этапов:</a:t>
            </a:r>
          </a:p>
          <a:p>
            <a:pPr marL="342900" indent="-342900">
              <a:buAutoNum type="arabicPeriod"/>
            </a:pPr>
            <a:r>
              <a:rPr lang="ru-RU" sz="5400" b="1" i="1" dirty="0" smtClean="0">
                <a:solidFill>
                  <a:schemeClr val="bg1"/>
                </a:solidFill>
              </a:rPr>
              <a:t> Постановка цели</a:t>
            </a:r>
          </a:p>
          <a:p>
            <a:pPr marL="342900" indent="-342900">
              <a:buAutoNum type="arabicPeriod"/>
            </a:pPr>
            <a:r>
              <a:rPr lang="ru-RU" sz="5400" b="1" i="1" dirty="0" smtClean="0">
                <a:solidFill>
                  <a:schemeClr val="bg1"/>
                </a:solidFill>
              </a:rPr>
              <a:t> Анализ деятельности</a:t>
            </a:r>
          </a:p>
          <a:p>
            <a:pPr marL="342900" indent="-342900">
              <a:buAutoNum type="arabicPeriod"/>
            </a:pPr>
            <a:r>
              <a:rPr lang="ru-RU" sz="5400" b="1" i="1" dirty="0" smtClean="0">
                <a:solidFill>
                  <a:schemeClr val="bg1"/>
                </a:solidFill>
              </a:rPr>
              <a:t> Поиск решений</a:t>
            </a:r>
          </a:p>
          <a:p>
            <a:pPr marL="342900" indent="-342900">
              <a:buAutoNum type="arabicPeriod"/>
            </a:pPr>
            <a:r>
              <a:rPr lang="ru-RU" sz="5400" b="1" i="1" dirty="0" smtClean="0">
                <a:solidFill>
                  <a:schemeClr val="bg1"/>
                </a:solidFill>
              </a:rPr>
              <a:t> Сопровождение и поддержка во время движения  к цели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dutsadok.com.ua/clipart/fony/1b388733114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83671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хороший педагог, потому что…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ptbackgrounds.org/uploads/rainbow-line-with-stars-powerpoint-background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В каком году вступил в силу ФГОС ДО?</a:t>
            </a:r>
            <a:b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pptbackgrounds.org/uploads/rainbow-line-with-stars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Назовите направления развития ребёнка.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242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Мастер – класс по теме: «Коучинг как средство повышения педагогической компетенции педагога»</vt:lpstr>
      <vt:lpstr>Коучинг (англ. сoaching – обучение , тренировки) – метод консалтинга и тренинга</vt:lpstr>
      <vt:lpstr>Слайд 4</vt:lpstr>
      <vt:lpstr>Слайд 5</vt:lpstr>
      <vt:lpstr>Слайд 6</vt:lpstr>
      <vt:lpstr>Слайд 7</vt:lpstr>
      <vt:lpstr>  1) В каком году вступил в силу ФГОС ДО?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КНОШ</dc:creator>
  <cp:lastModifiedBy>КНОШ</cp:lastModifiedBy>
  <cp:revision>120</cp:revision>
  <dcterms:created xsi:type="dcterms:W3CDTF">2018-11-26T08:20:10Z</dcterms:created>
  <dcterms:modified xsi:type="dcterms:W3CDTF">2022-10-31T13:54:54Z</dcterms:modified>
</cp:coreProperties>
</file>