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60" r:id="rId4"/>
    <p:sldId id="265" r:id="rId5"/>
    <p:sldId id="264" r:id="rId6"/>
    <p:sldId id="266" r:id="rId7"/>
    <p:sldId id="257" r:id="rId8"/>
    <p:sldId id="267" r:id="rId9"/>
    <p:sldId id="258" r:id="rId10"/>
    <p:sldId id="261" r:id="rId11"/>
    <p:sldId id="262" r:id="rId12"/>
    <p:sldId id="263" r:id="rId13"/>
    <p:sldId id="259" r:id="rId14"/>
    <p:sldId id="268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2D28-3309-4D2C-A593-47207D71CED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45D01-A993-465C-85EC-A02A10396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44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4;&#1058;&#1050;&#1056;&#1067;&#1058;&#1067;&#1049;%20&#1059;&#1056;&#1054;&#1050;\videoplayback%20(1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15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Ð¾Ð¼Ð±Ð°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ВОМБАТ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¢Ð°ÑÐ¼Ð°Ð½Ð¸Ð¹ÑÐºÐ¸Ð¹ Ð´ÑÑÐ²Ð¾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ТАСМАНИЙСКИЙ ДЬЯВОЛ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ÑÐ°Ð¿ÑÐ°ÑÐ°Ñ ÑÑÐ¼ÑÐ°ÑÐ°Ñ ÐºÑÐ½Ð¸ÑÐ° â ÐºÐ²Ð¾Ð»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5403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Крапчатая сумчатая куница -  КВОЛЛ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КОАЛА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ÐÐ¾Ð°Ð»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3582"/>
            <a:ext cx="9144000" cy="5284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1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ЗАДАНИЕ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Собери из частей слова название животного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/>
              <a:t>ВОМ - БАТ </a:t>
            </a:r>
          </a:p>
          <a:p>
            <a:pPr algn="ctr">
              <a:buNone/>
            </a:pPr>
            <a:r>
              <a:rPr lang="ru-RU" sz="6000" b="1" dirty="0" smtClean="0"/>
              <a:t>КВ - ОЛЛ</a:t>
            </a:r>
          </a:p>
          <a:p>
            <a:pPr algn="ctr">
              <a:buNone/>
            </a:pPr>
            <a:r>
              <a:rPr lang="ru-RU" sz="6000" b="1" dirty="0" smtClean="0"/>
              <a:t>КЕН – ГУ - РУ</a:t>
            </a:r>
          </a:p>
          <a:p>
            <a:pPr algn="ctr">
              <a:buNone/>
            </a:pPr>
            <a:r>
              <a:rPr lang="ru-RU" sz="6000" b="1" dirty="0" smtClean="0"/>
              <a:t>Е – ХИД - НА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ЗАДАНИЕ</a:t>
            </a:r>
            <a:br>
              <a:rPr lang="ru-RU" sz="3200" dirty="0" smtClean="0"/>
            </a:br>
            <a:r>
              <a:rPr lang="ru-RU" sz="3200" b="1" dirty="0" smtClean="0"/>
              <a:t>Определи, кто из животных в ряду лишний. Подчеркни. 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175288" cy="16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71744"/>
            <a:ext cx="2333608" cy="17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48" y="2786058"/>
            <a:ext cx="19050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357430"/>
            <a:ext cx="1364288" cy="19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ЗАДАНИЕ</a:t>
            </a:r>
            <a:br>
              <a:rPr lang="ru-RU" sz="3200" dirty="0" smtClean="0"/>
            </a:br>
            <a:r>
              <a:rPr lang="ru-RU" sz="3200" b="1" dirty="0" smtClean="0"/>
              <a:t>Определи, кто из животных в ряду лишний. Подчеркни.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1888011" cy="235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1897224" cy="153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57430"/>
            <a:ext cx="1946685" cy="259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500306"/>
            <a:ext cx="2143100" cy="302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ТЕСТ «Животные Австралии»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1. Какое из этих животных относится к птицам?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А)киви </a:t>
            </a:r>
            <a:r>
              <a:rPr lang="ru-RU" dirty="0" smtClean="0"/>
              <a:t>           Б)вомбат            В)утконос            Г)</a:t>
            </a:r>
            <a:r>
              <a:rPr lang="ru-RU" dirty="0" err="1" smtClean="0"/>
              <a:t>кволл</a:t>
            </a:r>
            <a:endParaRPr lang="ru-RU" dirty="0" smtClean="0"/>
          </a:p>
          <a:p>
            <a:r>
              <a:rPr lang="ru-RU" b="1" dirty="0" smtClean="0"/>
              <a:t>2. Какое из этих животных сумчатое?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А)эму              </a:t>
            </a:r>
            <a:r>
              <a:rPr lang="ru-RU" dirty="0" smtClean="0">
                <a:solidFill>
                  <a:srgbClr val="FF0000"/>
                </a:solidFill>
              </a:rPr>
              <a:t>Б)кенгуру</a:t>
            </a:r>
            <a:r>
              <a:rPr lang="ru-RU" dirty="0" smtClean="0"/>
              <a:t>           В)лирохвост       Г)ехидна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Какое из этих животных является одним из символов Австралии?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А)</a:t>
            </a:r>
            <a:r>
              <a:rPr lang="ru-RU" dirty="0" err="1" smtClean="0"/>
              <a:t>кволл</a:t>
            </a:r>
            <a:r>
              <a:rPr lang="ru-RU" dirty="0" smtClean="0"/>
              <a:t>          Б)казуар              </a:t>
            </a:r>
            <a:r>
              <a:rPr lang="ru-RU" dirty="0" smtClean="0">
                <a:solidFill>
                  <a:srgbClr val="FF0000"/>
                </a:solidFill>
              </a:rPr>
              <a:t>В)эму</a:t>
            </a:r>
            <a:r>
              <a:rPr lang="ru-RU" dirty="0" smtClean="0"/>
              <a:t>                  Г)утконос</a:t>
            </a:r>
          </a:p>
          <a:p>
            <a:r>
              <a:rPr lang="ru-RU" dirty="0" smtClean="0"/>
              <a:t>4. </a:t>
            </a:r>
            <a:r>
              <a:rPr lang="ru-RU" b="1" dirty="0" smtClean="0"/>
              <a:t>Какое из этих животных питается листьями эвкалипта?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А)киви            </a:t>
            </a:r>
            <a:r>
              <a:rPr lang="ru-RU" dirty="0" smtClean="0">
                <a:solidFill>
                  <a:srgbClr val="FF0000"/>
                </a:solidFill>
              </a:rPr>
              <a:t>Б)коала  </a:t>
            </a:r>
            <a:r>
              <a:rPr lang="ru-RU" dirty="0" smtClean="0"/>
              <a:t>              В)кенгуру          Г) казуар</a:t>
            </a:r>
          </a:p>
          <a:p>
            <a:r>
              <a:rPr lang="ru-RU" b="1" dirty="0" smtClean="0"/>
              <a:t>5. </a:t>
            </a:r>
            <a:r>
              <a:rPr lang="ru-RU" b="1" smtClean="0"/>
              <a:t>У </a:t>
            </a:r>
            <a:r>
              <a:rPr lang="ru-RU" b="1" dirty="0" smtClean="0"/>
              <a:t>какой из этих птиц есть </a:t>
            </a:r>
            <a:r>
              <a:rPr lang="ru-RU" b="1" dirty="0" err="1" smtClean="0"/>
              <a:t>роговый</a:t>
            </a:r>
            <a:r>
              <a:rPr lang="ru-RU" b="1" dirty="0" smtClean="0"/>
              <a:t> выступ на голове, напоминающий шлем?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А)казуар        </a:t>
            </a:r>
            <a:r>
              <a:rPr lang="ru-RU" dirty="0" smtClean="0"/>
              <a:t>Б)киви                  В)лирохвост      Г)эму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¤Ð¾ÑÐ¾Ð³ÑÐ°ÑÐ¸Ñ | ÐÐ°ÑÑÐ°, ÐÐ¸Ð²Ð¾ÑÐ½ÑÐµ, ÐÐ²ÑÑÑÐ°Ð»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­Ð¼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ЭМУ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Ð·ÑÐ°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5875349"/>
            <a:ext cx="3786182" cy="9826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КАЗУАР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КИВИ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ÑÐ¸ÑÐ° ÐÐ¸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58516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ÐÐ¸ÑÐ¾ÑÐ²Ð¾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237"/>
            <a:ext cx="9144000" cy="61007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ЛИРОХВОСТ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УТКОНОС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Ð£ÑÐºÐ¾Ð½Ð¾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µÑÐ¸Ð´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5"/>
            <a:ext cx="9144000" cy="6143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ЕХИДНА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КЕНГУРУ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theecology.net/wp-content/uploads/2019/01/post_5c386b65316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438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119</Words>
  <Application>Microsoft Office PowerPoint</Application>
  <PresentationFormat>Экран (4:3)</PresentationFormat>
  <Paragraphs>30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ГЕОГРАФИЯ</vt:lpstr>
      <vt:lpstr>Слайд 2</vt:lpstr>
      <vt:lpstr>ЭМУ</vt:lpstr>
      <vt:lpstr>Слайд 4</vt:lpstr>
      <vt:lpstr>КИВИ</vt:lpstr>
      <vt:lpstr>ЛИРОХВОСТ</vt:lpstr>
      <vt:lpstr>УТКОНОС</vt:lpstr>
      <vt:lpstr>ЕХИДНА</vt:lpstr>
      <vt:lpstr>КЕНГУРУ</vt:lpstr>
      <vt:lpstr>ВОМБАТ</vt:lpstr>
      <vt:lpstr>ТАСМАНИЙСКИЙ ДЬЯВОЛ</vt:lpstr>
      <vt:lpstr>Крапчатая сумчатая куница -  КВОЛЛ</vt:lpstr>
      <vt:lpstr>КОАЛА</vt:lpstr>
      <vt:lpstr>Слайд 14</vt:lpstr>
      <vt:lpstr>ЗАДАНИЕ  Собери из частей слова название животного</vt:lpstr>
      <vt:lpstr>ЗАДАНИЕ Определи, кто из животных в ряду лишний. Подчеркни. </vt:lpstr>
      <vt:lpstr>ЗАДАНИЕ Определи, кто из животных в ряду лишний. Подчеркни. </vt:lpstr>
      <vt:lpstr> ТЕСТ «Животные Австралии»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Тихонов Кирилл</dc:creator>
  <cp:lastModifiedBy>Тихонов Кирилл</cp:lastModifiedBy>
  <cp:revision>16</cp:revision>
  <dcterms:created xsi:type="dcterms:W3CDTF">2020-10-11T19:40:34Z</dcterms:created>
  <dcterms:modified xsi:type="dcterms:W3CDTF">2022-02-24T20:08:20Z</dcterms:modified>
</cp:coreProperties>
</file>