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7" r:id="rId2"/>
    <p:sldId id="258" r:id="rId3"/>
    <p:sldId id="256" r:id="rId4"/>
    <p:sldId id="261" r:id="rId5"/>
    <p:sldId id="259" r:id="rId6"/>
    <p:sldId id="260" r:id="rId7"/>
    <p:sldId id="262" r:id="rId8"/>
    <p:sldId id="263" r:id="rId9"/>
    <p:sldId id="266" r:id="rId10"/>
    <p:sldId id="265" r:id="rId11"/>
    <p:sldId id="264" r:id="rId12"/>
    <p:sldId id="270" r:id="rId13"/>
    <p:sldId id="269" r:id="rId14"/>
    <p:sldId id="268" r:id="rId15"/>
    <p:sldId id="267" r:id="rId16"/>
    <p:sldId id="271" r:id="rId17"/>
    <p:sldId id="275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7" autoAdjust="0"/>
    <p:restoredTop sz="94727" autoAdjust="0"/>
  </p:normalViewPr>
  <p:slideViewPr>
    <p:cSldViewPr>
      <p:cViewPr>
        <p:scale>
          <a:sx n="70" d="100"/>
          <a:sy n="70" d="100"/>
        </p:scale>
        <p:origin x="-137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med"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217431"/>
            <a:ext cx="9144000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«Детский сад «Солнышко»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общеразвивающего</a:t>
            </a:r>
            <a:r>
              <a:rPr kumimoji="0" lang="ru-RU" sz="2400" b="0" i="0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вида ЗМР РТ.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«Тайны вулкана»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творческий проект в рамках </a:t>
            </a:r>
            <a:r>
              <a:rPr kumimoji="0" lang="en-US" sz="2400" b="0" i="0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 </a:t>
            </a:r>
            <a:r>
              <a:rPr kumimoji="0" lang="ru-RU" sz="2400" b="0" i="0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муниципального конкурса исследовательских работ и проектов детей старшего дошкольного возраста «Я тебе открою тайну».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 </a:t>
            </a:r>
            <a:r>
              <a:rPr kumimoji="0" lang="ru-RU" sz="2400" b="0" i="0" u="none" strike="noStrike" cap="none" normalizeH="0" baseline="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Тугашева</a:t>
            </a:r>
            <a:r>
              <a:rPr kumimoji="0" lang="ru-RU" sz="2400" b="0" i="0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Г.Х</a:t>
            </a:r>
            <a:endParaRPr kumimoji="0" lang="ru-RU" sz="2400" b="0" i="0" u="none" strike="noStrike" cap="none" normalizeH="0" baseline="0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123971090____________________r_4xs__23_1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512" y="4020207"/>
            <a:ext cx="3121572" cy="2837793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67544" y="188640"/>
            <a:ext cx="8064896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Проблема:</a:t>
            </a:r>
            <a:r>
              <a:rPr kumimoji="0" lang="ru-RU" sz="4000" b="0" i="1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</a:t>
            </a:r>
            <a:r>
              <a:rPr kumimoji="0" lang="ru-RU" sz="2400" b="0" i="0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рассматривании энциклопедии детей заинтересовали картинки с изображением вулканов, особенно извергающихся. Дети стали расспрашивать, что это такое, почему так происходит, опасно ли это. В процессе беседы выяснилось, что детей заинтересовало это природное явление, и мною было принято решение поподробнее рассказать детям об этом с помощью различных иллюстраций вулканов и показа фильмов, презентации. В результате дети отметили, что извержение вулканов очень страшное и опасное явление, но в то же время очень красивое и захотели посмотреть на извержение вулкана в живую. Дети очень этим заинтересовались и было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принято решение провести исследовательскую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работу.</a:t>
            </a:r>
            <a:endParaRPr kumimoji="0" lang="ru-RU" sz="2400" b="0" i="0" u="none" strike="noStrike" cap="none" normalizeH="0" baseline="0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c8694b84633ddffcba0e475bb01730e5.jpg" hidden="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2139" y="4936604"/>
            <a:ext cx="2561861" cy="1921396"/>
          </a:xfrm>
          <a:prstGeom prst="rect">
            <a:avLst/>
          </a:prstGeom>
        </p:spPr>
      </p:pic>
      <p:pic>
        <p:nvPicPr>
          <p:cNvPr id="15" name="Рисунок 14" descr="114797517_ROSINKA__5_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08304" y="4716077"/>
            <a:ext cx="1618682" cy="2141923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476672"/>
            <a:ext cx="85689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Тип </a:t>
            </a:r>
            <a:r>
              <a:rPr lang="ru-RU" sz="40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проекта:</a:t>
            </a:r>
          </a:p>
          <a:p>
            <a:pPr algn="just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Исследовательский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кратковременный </a:t>
            </a:r>
            <a:r>
              <a:rPr lang="ru-RU" sz="2400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(1 неделя</a:t>
            </a:r>
            <a:r>
              <a:rPr lang="ru-RU" sz="2400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400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Участники проекта:</a:t>
            </a:r>
            <a:r>
              <a:rPr lang="ru-RU" sz="4000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Дети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подготовительной к школе группы, родители и воспитатель.</a:t>
            </a:r>
            <a:endParaRPr lang="ru-RU" sz="2400" dirty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gnom_15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47864" y="3573016"/>
            <a:ext cx="2542410" cy="3284984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0"/>
            <a:ext cx="864096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Актуальность </a:t>
            </a:r>
            <a:r>
              <a:rPr lang="ru-RU" sz="40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проекта:</a:t>
            </a:r>
            <a:endParaRPr lang="ru-RU" sz="4000" b="1" i="1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природе все взаимосвязано, жизнь человека на Земле во многом зависит от окружающей среды. Знания о вулканах помогают ребёнку осмыслить, что в мире и в России есть такие природные объекты как – вулканы, которые влияют на климат земли, на живые организмы, на изменения рельефа земли.</a:t>
            </a:r>
          </a:p>
          <a:p>
            <a:pPr algn="just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Извержение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вулканов - это опасные природные явления, которые характеризуются внезапными нарушениями жизнедеятельности населения, разрушениями, травмами и жертвами среди людей. Наша страна огромна. В Камчатском крае существует более 20 действующих вулканов. Решено было разработать творческий проект «Тайны вулкана».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08303" y="4724431"/>
            <a:ext cx="1440160" cy="2133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23528" y="404664"/>
            <a:ext cx="835292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 проекта:</a:t>
            </a:r>
            <a:r>
              <a:rPr kumimoji="0" lang="ru-RU" sz="4000" b="0" i="1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sz="24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формировать первоначальное представление о вулканах.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Гипотеза: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У</a:t>
            </a:r>
            <a:r>
              <a:rPr kumimoji="0" lang="ru-RU" sz="24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мение создать искусственный вулкан.</a:t>
            </a:r>
            <a:endParaRPr kumimoji="0" lang="ru-RU" sz="24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10247_html_16e5d666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9752" y="3645024"/>
            <a:ext cx="4067504" cy="3047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3528" y="-171400"/>
            <a:ext cx="856895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algn="ctr"/>
            <a:r>
              <a:rPr lang="ru-RU" sz="40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4000" b="1" i="1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Образовательные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познакомить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детей с природным явлением – извержением вулкана, его причиной;</a:t>
            </a:r>
          </a:p>
          <a:p>
            <a:pPr algn="just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познакомить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детей с профессией вулканолога, изучение этого явления важнейший фактор в понятии строении нашей земли;</a:t>
            </a:r>
          </a:p>
          <a:p>
            <a:pPr algn="just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обогащать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сознание детей содержанием, способствующим накоплению представлений об окружающем мире, расширять представление детей об объектах и явлениях неживой природы;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активизировать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речи детей слова: очаг, жерло, кратер, лава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400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/>
              <a:t>                                                                                                                      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 descr="cartoon-characters-dora-the-explorer-images-YQWWkM-clipart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79912" y="4149080"/>
            <a:ext cx="2088232" cy="2708920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3528" y="0"/>
            <a:ext cx="8605464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Развивающие:</a:t>
            </a:r>
            <a:endParaRPr lang="ru-RU" sz="3200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развивать познавательную активность детей в процессе самостоятельного выполнения опыта;</a:t>
            </a:r>
          </a:p>
          <a:p>
            <a:pPr algn="just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развивать активность, инициативность в познавательной деятельности;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развивать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аккуратность, взаимопомощь.</a:t>
            </a:r>
          </a:p>
          <a:p>
            <a:pPr algn="just"/>
            <a:endParaRPr lang="ru-RU" sz="2400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Воспитательные:</a:t>
            </a:r>
            <a:endParaRPr lang="ru-RU" sz="3200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воспитывать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интерес и стремление к созидательному познанию окружающего мира, поддерживать стремление ребенка активно выступать во взаимодействия со сверстниками и взрослыми, формулировать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равноправие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доброжелательные отношения между сверстниками.</a:t>
            </a:r>
            <a:endParaRPr lang="ru-RU" sz="2400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89428710_Lyagushonok_s_cvetami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56176" y="4725144"/>
            <a:ext cx="1809750" cy="1923393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620688"/>
            <a:ext cx="856895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Методы </a:t>
            </a:r>
            <a:r>
              <a:rPr lang="ru-RU" sz="40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исследования:</a:t>
            </a:r>
          </a:p>
          <a:p>
            <a:pPr algn="ctr"/>
            <a:endParaRPr lang="ru-RU" sz="4000" b="1" i="1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Беседы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чтение художественной литературы, просмотр фото и иллюстраций, наблюдения, опыты, эксперименты, изготовление макетов, сбор коллекции, анализ и обобщение результатов.</a:t>
            </a:r>
          </a:p>
          <a:p>
            <a:endParaRPr lang="ru-RU" dirty="0"/>
          </a:p>
        </p:txBody>
      </p:sp>
      <p:pic>
        <p:nvPicPr>
          <p:cNvPr id="6" name="Рисунок 5" descr="0_9c97b_260d868e_XL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5856" y="3933056"/>
            <a:ext cx="3026979" cy="2396359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3" y="692696"/>
          <a:ext cx="8712967" cy="5904657"/>
        </p:xfrm>
        <a:graphic>
          <a:graphicData uri="http://schemas.openxmlformats.org/drawingml/2006/table">
            <a:tbl>
              <a:tblPr/>
              <a:tblGrid>
                <a:gridCol w="2339594"/>
                <a:gridCol w="4248915"/>
                <a:gridCol w="2124458"/>
              </a:tblGrid>
              <a:tr h="6271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недели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Мероприятия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Участники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6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Понедельник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Разгадывание загадок.                Беседа с детьми о вулканах. 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Дети, воспитатель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73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Вторник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Рассматривание схемы         «Строение вулкана». Просмотр иллюстраций, фотографий и фильмов об извержении вулкана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Дети, воспитатель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6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Среда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НОД по рисованию            «Извержение вулкана».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Дети, воспитатель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5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Четверг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Изготовление макета – «Вулкан». Создание в группе познавательного уголка «Вулканы».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Дети, родители, воспитатель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73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Пятница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Проведение занятия по </a:t>
                      </a:r>
                      <a:r>
                        <a:rPr lang="ru-RU" sz="2000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поисково</a:t>
                      </a:r>
                      <a:r>
                        <a:rPr lang="ru-RU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исследовательской деятельности. Извержение вулкана. Подведение итогов.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Дети, воспитатель</a:t>
                      </a:r>
                    </a:p>
                  </a:txBody>
                  <a:tcPr marL="67577" marR="67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1661990" y="-30777"/>
            <a:ext cx="5769336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Перспективное планирование.</a:t>
            </a:r>
            <a:endParaRPr kumimoji="0" lang="ru-RU" sz="3200" b="1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476672"/>
            <a:ext cx="864096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Результаты:</a:t>
            </a:r>
          </a:p>
          <a:p>
            <a:pPr algn="ctr"/>
            <a:endParaRPr lang="ru-RU" sz="2400" b="1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1.Дошкольники узнают о возникновении природных образований, получают первоначальные представления о типах вулканов, опасностях, которые они представляют, а также их пользе. Узнают о профессии вулканолог. Необходимые качества, навыки и обязанности вулканолога.                               2. Дети совместно с воспитателем создадут макет вулкана.</a:t>
            </a:r>
            <a:endParaRPr lang="ru-RU" sz="2400" dirty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C:\Users\Богдан\Desktop\0_802d8_53263e94_X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17032"/>
            <a:ext cx="3587089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149080"/>
            <a:ext cx="2232159" cy="198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IMG_20181107_1528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88640"/>
            <a:ext cx="4427984" cy="3320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IMG_20181107_15315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3645024"/>
            <a:ext cx="4283968" cy="3212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5148064" y="980728"/>
            <a:ext cx="37444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Просмотр  фильмов об извержении вулкана.</a:t>
            </a:r>
            <a:endParaRPr lang="ru-RU" sz="2800" b="1" i="1" dirty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365104"/>
            <a:ext cx="2451100" cy="223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IMG_20181108_1627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88640"/>
            <a:ext cx="4427984" cy="3320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IMG_20181108_16272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3501008"/>
            <a:ext cx="4283968" cy="3212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4932040" y="1196752"/>
            <a:ext cx="38164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Беседа с детьми о вулканах.</a:t>
            </a:r>
            <a:endParaRPr lang="ru-RU" sz="3200" b="1" i="1" dirty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581128"/>
            <a:ext cx="2378075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 descr="IMG_20181108_1630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60648"/>
            <a:ext cx="4176464" cy="31323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IMG_20181108_16304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47998" y="3429000"/>
            <a:ext cx="4283968" cy="3212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4427984" y="1196752"/>
            <a:ext cx="47160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Рассматривание схемы         «Строение вулкана». </a:t>
            </a:r>
            <a:endParaRPr lang="ru-RU" sz="3200" b="1" i="1" dirty="0">
              <a:ln>
                <a:solidFill>
                  <a:schemeClr val="tx1"/>
                </a:solidFill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IMG_20181127_0910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8640"/>
            <a:ext cx="4320480" cy="3240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IMG_20181127_09085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429000"/>
            <a:ext cx="4355976" cy="3266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572000" y="1124744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НОД по рисованию            «Извержение вулкана».</a:t>
            </a:r>
            <a:endParaRPr lang="ru-RU" sz="3200" b="1" i="1" dirty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9" name="Рисунок 8" descr="114797517_ROSINKA__5_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75656" y="4149080"/>
            <a:ext cx="1618682" cy="2141923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IMG_20181109_1019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8640"/>
            <a:ext cx="4427984" cy="3320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_20181109_1023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3501008"/>
            <a:ext cx="4211960" cy="31589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4788024" y="1124744"/>
            <a:ext cx="4104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Изготовление макета – «Вулкан</a:t>
            </a:r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». </a:t>
            </a:r>
            <a:endParaRPr lang="ru-RU" sz="3200" b="1" i="1" dirty="0"/>
          </a:p>
        </p:txBody>
      </p:sp>
      <p:pic>
        <p:nvPicPr>
          <p:cNvPr id="8" name="Рисунок 7" descr="0_9c97b_260d868e_XL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3608" y="4005064"/>
            <a:ext cx="3026979" cy="2396359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IMG_20181109_1043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8640"/>
            <a:ext cx="4355976" cy="3266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IMG_20181129_2323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429000"/>
            <a:ext cx="4355976" cy="3266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4932040" y="1196752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 макет вулкана.</a:t>
            </a:r>
            <a:endParaRPr lang="ru-RU" sz="3600" b="1" i="1" dirty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10247_html_16e5d666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3528" y="3861048"/>
            <a:ext cx="3744416" cy="2686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IMG_20181116_1039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3429000"/>
            <a:ext cx="4283968" cy="3212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_20181116_1036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88640"/>
            <a:ext cx="4572000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5009663" y="1340768"/>
            <a:ext cx="41343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Извержение вулкана. </a:t>
            </a:r>
            <a:endParaRPr lang="ru-RU" sz="3200" b="1" i="1" dirty="0">
              <a:ln>
                <a:solidFill>
                  <a:schemeClr val="tx1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8" name="Рисунок 7" descr="gnom_15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31640" y="3789040"/>
            <a:ext cx="2232248" cy="2852936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IMG_20181116_1042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60648"/>
            <a:ext cx="4283968" cy="3212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_20181116_1044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3338990"/>
            <a:ext cx="4499992" cy="33749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689410" y="1340768"/>
            <a:ext cx="403174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Извержение вулкана</a:t>
            </a:r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pPr algn="ctr"/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Подведение итогов.</a:t>
            </a:r>
            <a:endParaRPr lang="ru-RU" sz="3200" b="1" i="1" dirty="0">
              <a:ln>
                <a:solidFill>
                  <a:schemeClr val="tx1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8" name="Рисунок 7" descr="cartoon-characters-dora-the-explorer-images-YQWWkM-clipart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31640" y="3789040"/>
            <a:ext cx="2088232" cy="2708920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404664"/>
            <a:ext cx="82809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</a:p>
          <a:p>
            <a:pPr algn="ctr"/>
            <a:endParaRPr lang="ru-RU" sz="4000" b="1" i="1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В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ходе исследовательской деятельности гипотеза подтвердилась: можно создать искусственный вулкан путем опытно-экспериментальной деятельности.</a:t>
            </a:r>
            <a:endParaRPr lang="ru-RU" sz="2400" dirty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123971090____________________r_4xs__23_1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3808" y="3212977"/>
            <a:ext cx="3816424" cy="3645024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3568" y="1772816"/>
            <a:ext cx="8208912" cy="923330"/>
          </a:xfrm>
          <a:prstGeom prst="rect">
            <a:avLst/>
          </a:prstGeom>
          <a:noFill/>
        </p:spPr>
        <p:txBody>
          <a:bodyPr wrap="none" rtlCol="0">
            <a:prstTxWarp prst="textButton">
              <a:avLst/>
            </a:prstTxWarp>
            <a:spAutoFit/>
          </a:bodyPr>
          <a:lstStyle/>
          <a:p>
            <a:pPr algn="ctr"/>
            <a:r>
              <a:rPr lang="ru-RU" sz="6600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/>
            <a:endParaRPr lang="ru-RU" sz="6600" i="1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600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 </a:t>
            </a:r>
          </a:p>
          <a:p>
            <a:pPr algn="ctr"/>
            <a:endParaRPr lang="ru-RU" sz="6600" i="1" dirty="0" smtClean="0">
              <a:ln>
                <a:solidFill>
                  <a:schemeClr val="tx1"/>
                </a:solidFill>
              </a:ln>
              <a:solidFill>
                <a:srgbClr val="002060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600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внимание</a:t>
            </a:r>
            <a:endParaRPr lang="ru-RU" sz="6600" i="1" dirty="0">
              <a:ln>
                <a:solidFill>
                  <a:schemeClr val="tx1"/>
                </a:solidFill>
              </a:ln>
              <a:solidFill>
                <a:srgbClr val="002060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20461390_1__28_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3568" y="1988840"/>
            <a:ext cx="5760640" cy="4869160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825</TotalTime>
  <Words>491</Words>
  <Application>Microsoft Office PowerPoint</Application>
  <PresentationFormat>Экран (4:3)</PresentationFormat>
  <Paragraphs>90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Администратор</cp:lastModifiedBy>
  <cp:revision>83</cp:revision>
  <dcterms:created xsi:type="dcterms:W3CDTF">2018-11-29T08:10:41Z</dcterms:created>
  <dcterms:modified xsi:type="dcterms:W3CDTF">2018-11-29T22:06:08Z</dcterms:modified>
</cp:coreProperties>
</file>