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9097" y="1637212"/>
            <a:ext cx="9475515" cy="2203268"/>
          </a:xfrm>
        </p:spPr>
        <p:txBody>
          <a:bodyPr/>
          <a:lstStyle/>
          <a:p>
            <a:pPr algn="ctr"/>
            <a:r>
              <a:rPr lang="ru-RU" dirty="0" smtClean="0"/>
              <a:t>Когда расходы делают нас богаче?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Посмотрите внимательно на тему нашего занятия.</a:t>
            </a:r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В чем  состоит противоречие?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800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Приведите примеры, в какой помощи нуждаются пожилые люди?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s://thumbs.dreamstime.com/b/%D0%B4%D0%BE%D0%B1%D1%80%D0%BE%D0%B2%D0%BE-%D1%8C%D0%BD%D0%B0%D1%8F-%D0%B1%D0%B0%D0%B1%D1%83%D1%88%D0%BA%D0%B0-%D0%BF%D0%BE%D1%80%D1%86%D0%B8%D0%B8-%D0%BD%D0%BE%D1%81%D0%B8%D1%82-%D0%BF%D1%80%D0%BE-%D1%83%D0%BA%D1%82%D1%8B-%D0%B2%D0%B5%D0%BA%D1%82%D0%BE%D1%80-illustratio-718053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04" y="263407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avatars.mds.yandex.net/i?id=65f1c0b0a3c2fe913dad4fca3ca12ff4-3688661-images-thumbs&amp;ref=rim&amp;n=33&amp;w=173&amp;h=1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673" y="2450702"/>
            <a:ext cx="2899955" cy="273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thumbs.dreamstime.com/b/%D0%B2%D0%BE%D0%BB%D0%BE%D0%BD%D1%82%D0%B5%D1%80-%D1%87%D0%B5%D0%BB%D0%BE%D0%B2%D0%B5%D0%BA%D0%B0-%D0%B4%D0%B0%D0%B2%D0%B0%D1%8F-%D0%BA%D0%BE%D1%80%D0%BE%D0%B1%D0%BA%D1%83-%D0%BF%D0%BE%D0%B6%D0%B5%D1%80%D1%82%D0%B2%D0%BE%D0%B2%D0%B0%D0%BD%D0%B8%D0%B9-%D1%81%D1%82%D0%B0%D1%80%D1%83%D1%85%D0%B8-%D0%B4%D0%B8%D0%B7%D0%B0%D0%B9%D0%BD-14516956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035" y="2450702"/>
            <a:ext cx="2830284" cy="253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png.pngtree.com/png-clipart/20190614/original/pngtree-help-cleaning-honoring-the-elderly-sofa-png-image_380578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8" y="-547769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3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- Как вы думаете, а какими качествами должен обладать человек, который оказывает благотворительную помощь?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417" y="2717075"/>
            <a:ext cx="5445620" cy="3778250"/>
          </a:xfrm>
        </p:spPr>
      </p:pic>
    </p:spTree>
    <p:extLst>
      <p:ext uri="{BB962C8B-B14F-4D97-AF65-F5344CB8AC3E}">
        <p14:creationId xmlns:p14="http://schemas.microsoft.com/office/powerpoint/2010/main" val="242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 smtClean="0"/>
              <a:t>Расходы делают нас богаче, когда </a:t>
            </a:r>
            <a:r>
              <a:rPr lang="ru-RU" sz="4800" dirty="0"/>
              <a:t>они направлены на благотворительную </a:t>
            </a:r>
            <a:r>
              <a:rPr lang="ru-RU" sz="4800" dirty="0" smtClean="0"/>
              <a:t>деятельность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5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690948"/>
            <a:ext cx="8915400" cy="2812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Запишите или нарисуйте добрые дела, которые делают вас богаче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0996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67</Words>
  <Application>Microsoft Office PowerPoint</Application>
  <PresentationFormat>Широкоэкранный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Когда расходы делают нас богаче?</vt:lpstr>
      <vt:lpstr>Презентация PowerPoint</vt:lpstr>
      <vt:lpstr>Приведите примеры, в какой помощи нуждаются пожилые люди? </vt:lpstr>
      <vt:lpstr>- Как вы думаете, а какими качествами должен обладать человек, который оказывает благотворительную помощь?  </vt:lpstr>
      <vt:lpstr>Вывод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Когда расходы делают нас богаче?</dc:title>
  <dc:creator>taran.daniil03@mail.ru</dc:creator>
  <cp:lastModifiedBy>taran.daniil03@mail.ru</cp:lastModifiedBy>
  <cp:revision>3</cp:revision>
  <dcterms:created xsi:type="dcterms:W3CDTF">2023-03-19T12:10:25Z</dcterms:created>
  <dcterms:modified xsi:type="dcterms:W3CDTF">2023-03-19T12:35:25Z</dcterms:modified>
</cp:coreProperties>
</file>