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7" r:id="rId2"/>
    <p:sldId id="308" r:id="rId3"/>
    <p:sldId id="309" r:id="rId4"/>
    <p:sldId id="261" r:id="rId5"/>
    <p:sldId id="310" r:id="rId6"/>
    <p:sldId id="311" r:id="rId7"/>
    <p:sldId id="312" r:id="rId8"/>
    <p:sldId id="304" r:id="rId9"/>
    <p:sldId id="314" r:id="rId10"/>
    <p:sldId id="295" r:id="rId11"/>
    <p:sldId id="291" r:id="rId12"/>
    <p:sldId id="292" r:id="rId13"/>
    <p:sldId id="289" r:id="rId14"/>
    <p:sldId id="290" r:id="rId15"/>
    <p:sldId id="306" r:id="rId16"/>
    <p:sldId id="305" r:id="rId17"/>
    <p:sldId id="317" r:id="rId18"/>
    <p:sldId id="315" r:id="rId19"/>
    <p:sldId id="316" r:id="rId20"/>
    <p:sldId id="307" r:id="rId21"/>
    <p:sldId id="319" r:id="rId22"/>
    <p:sldId id="318" r:id="rId23"/>
    <p:sldId id="321" r:id="rId24"/>
    <p:sldId id="320" r:id="rId25"/>
    <p:sldId id="300" r:id="rId2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252" y="-9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F8CEE-4E88-4310-9076-6D286668B041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570FE-DFE2-47AB-9B40-F3C13DC9A0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7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570FE-DFE2-47AB-9B40-F3C13DC9A0CD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816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5525-53C8-4648-BEE6-E8D940F2500B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1C6DED-F3F8-4B85-B958-456E76DE8D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5525-53C8-4648-BEE6-E8D940F2500B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6DED-F3F8-4B85-B958-456E76DE8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5525-53C8-4648-BEE6-E8D940F2500B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6DED-F3F8-4B85-B958-456E76DE8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5525-53C8-4648-BEE6-E8D940F2500B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6DED-F3F8-4B85-B958-456E76DE8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5525-53C8-4648-BEE6-E8D940F2500B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6DED-F3F8-4B85-B958-456E76DE8D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5525-53C8-4648-BEE6-E8D940F2500B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6DED-F3F8-4B85-B958-456E76DE8D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5525-53C8-4648-BEE6-E8D940F2500B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6DED-F3F8-4B85-B958-456E76DE8D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5525-53C8-4648-BEE6-E8D940F2500B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6DED-F3F8-4B85-B958-456E76DE8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5525-53C8-4648-BEE6-E8D940F2500B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6DED-F3F8-4B85-B958-456E76DE8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5525-53C8-4648-BEE6-E8D940F2500B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6DED-F3F8-4B85-B958-456E76DE8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5525-53C8-4648-BEE6-E8D940F2500B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6DED-F3F8-4B85-B958-456E76DE8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2105525-53C8-4648-BEE6-E8D940F2500B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A1C6DED-F3F8-4B85-B958-456E76DE8D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9639" y="981293"/>
            <a:ext cx="184730" cy="99001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lnSpc>
                <a:spcPts val="7000"/>
              </a:lnSpc>
            </a:pPr>
            <a:endParaRPr lang="ru-RU" sz="4000" b="1" i="1" dirty="0" smtClean="0">
              <a:ln w="19050">
                <a:noFill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C" panose="04000500000000000000" pitchFamily="82" charset="0"/>
              <a:ea typeface="Tahoma" panose="020B0604030504040204" pitchFamily="34" charset="0"/>
              <a:cs typeface="Gotham Pro Black" panose="02000903040000020004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03520" y="2796812"/>
            <a:ext cx="362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861048" y="686869"/>
            <a:ext cx="5504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rcRect l="7075" t="12739" b="12329"/>
          <a:stretch>
            <a:fillRect/>
          </a:stretch>
        </p:blipFill>
        <p:spPr bwMode="auto">
          <a:xfrm>
            <a:off x="0" y="24455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67582" y="981293"/>
            <a:ext cx="57935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Тема мастер-класса </a:t>
            </a:r>
            <a:endParaRPr lang="ru-RU" sz="32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«Музыкальные </a:t>
            </a:r>
            <a:r>
              <a:rPr lang="ru-RU" sz="32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квест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-игры»</a:t>
            </a:r>
            <a:endParaRPr lang="ru-RU" sz="32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/>
        </p:nvSpPr>
        <p:spPr bwMode="auto">
          <a:xfrm>
            <a:off x="394800" y="2718597"/>
            <a:ext cx="8606044" cy="114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Грюнвальд Елена Сергеевна</a:t>
            </a:r>
            <a:br>
              <a:rPr lang="ru-RU" alt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музыкальный руководитель</a:t>
            </a:r>
            <a:br>
              <a:rPr lang="ru-RU" alt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МБДОУ «Детский сад №133»</a:t>
            </a:r>
            <a:endParaRPr lang="ru-RU" altLang="ru-RU" sz="36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l="7075" t="12739" b="12329"/>
          <a:stretch>
            <a:fillRect/>
          </a:stretch>
        </p:blipFill>
        <p:spPr bwMode="auto">
          <a:xfrm>
            <a:off x="0" y="24455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" r="4923"/>
          <a:stretch/>
        </p:blipFill>
        <p:spPr>
          <a:xfrm>
            <a:off x="-15324" y="-1"/>
            <a:ext cx="9159324" cy="516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4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rcRect l="7075" t="12739" b="12329"/>
          <a:stretch>
            <a:fillRect/>
          </a:stretch>
        </p:blipFill>
        <p:spPr bwMode="auto">
          <a:xfrm>
            <a:off x="0" y="24455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positphotos_34618915-stock-illustration-crazy-cartoon-question-mark-character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7306" y="1200151"/>
            <a:ext cx="4309388" cy="3394472"/>
          </a:xfrm>
          <a:prstGeom prst="rect">
            <a:avLst/>
          </a:prstGeom>
        </p:spPr>
      </p:pic>
      <p:pic>
        <p:nvPicPr>
          <p:cNvPr id="5" name="iz-multfilmov-zili-u-babusi-minus_9XGvfl5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1520" y="4371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4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rcRect l="7075" t="12739" b="12329"/>
          <a:stretch>
            <a:fillRect/>
          </a:stretch>
        </p:blipFill>
        <p:spPr bwMode="auto">
          <a:xfrm>
            <a:off x="0" y="24455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фанфары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19792" y="4652010"/>
            <a:ext cx="609600" cy="4572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https://kartinkof.club/uploads/posts/2022-05/1653667681_17-kartinkof-club-p-zhili-u-babusi-dva-veselikh-gusya-kartinki-17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" b="5188"/>
          <a:stretch/>
        </p:blipFill>
        <p:spPr bwMode="auto">
          <a:xfrm>
            <a:off x="1207484" y="195486"/>
            <a:ext cx="6172828" cy="470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30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rcRect l="7075" t="12739" b="12329"/>
          <a:stretch>
            <a:fillRect/>
          </a:stretch>
        </p:blipFill>
        <p:spPr bwMode="auto">
          <a:xfrm>
            <a:off x="0" y="24455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depositphotos_34618915-stock-illustration-crazy-cartoon-question-mark-character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951570"/>
            <a:ext cx="4143120" cy="3263504"/>
          </a:xfrm>
          <a:prstGeom prst="rect">
            <a:avLst/>
          </a:prstGeom>
        </p:spPr>
      </p:pic>
      <p:pic>
        <p:nvPicPr>
          <p:cNvPr id="3" name="antoska-min_aXASaoE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3528" y="4371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4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rcRect l="7075" t="12739" b="12329"/>
          <a:stretch>
            <a:fillRect/>
          </a:stretch>
        </p:blipFill>
        <p:spPr bwMode="auto">
          <a:xfrm>
            <a:off x="0" y="24455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антошка.jpe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23164" y="267494"/>
            <a:ext cx="8153292" cy="4718231"/>
          </a:xfrm>
          <a:prstGeom prst="rect">
            <a:avLst/>
          </a:prstGeom>
        </p:spPr>
      </p:pic>
      <p:pic>
        <p:nvPicPr>
          <p:cNvPr id="3" name="фанфары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44408" y="4407954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0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rcRect l="7075" t="12739" b="12329"/>
          <a:stretch>
            <a:fillRect/>
          </a:stretch>
        </p:blipFill>
        <p:spPr bwMode="auto">
          <a:xfrm>
            <a:off x="0" y="24455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0" r="11667"/>
          <a:stretch/>
        </p:blipFill>
        <p:spPr>
          <a:xfrm>
            <a:off x="971600" y="195486"/>
            <a:ext cx="7128792" cy="484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2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ail.52gov.ru/Session/151606-1tUgTTv92BAVnbxZ6vmC-aoepzlr/MIME/%D0%9E%D1%82%D0%BF%D1%80%D0%B0%D0%B2%D0%BB%D0%B5%D0%BD%D0%BD%D1%8B%D0%B5-MM-1/1032-02-B/%D1%86%D0%B0%D1%80%D1%8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 l="7075" t="12739" b="12329"/>
          <a:stretch>
            <a:fillRect/>
          </a:stretch>
        </p:blipFill>
        <p:spPr bwMode="auto">
          <a:xfrm>
            <a:off x="0" y="24455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3478"/>
            <a:ext cx="6048672" cy="490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l="7075" t="12739" b="12329"/>
          <a:stretch>
            <a:fillRect/>
          </a:stretch>
        </p:blipFill>
        <p:spPr bwMode="auto">
          <a:xfrm>
            <a:off x="0" y="24455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427" y="135264"/>
            <a:ext cx="3704633" cy="4884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http://d10108.edu35.ru/attachments/article/451/%D1%88%D1%83%D0%BC%D0%BE%D0%B2%D1%8B%D0%B5%20%D0%B8%D0%BD%D1%81%D1%82%D1%80%D1%83%D0%BC%D0%B5%D0%BD%D1%82%D1%8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439" y="890914"/>
            <a:ext cx="4547440" cy="3410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72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 l="7075" t="12739" b="12329"/>
          <a:stretch>
            <a:fillRect/>
          </a:stretch>
        </p:blipFill>
        <p:spPr bwMode="auto">
          <a:xfrm>
            <a:off x="0" y="24455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699542"/>
            <a:ext cx="7416824" cy="4171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023045" y="0"/>
            <a:ext cx="657329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«Прохлопай ритм»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52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 l="7075" t="12739" b="12329"/>
          <a:stretch>
            <a:fillRect/>
          </a:stretch>
        </p:blipFill>
        <p:spPr bwMode="auto">
          <a:xfrm>
            <a:off x="0" y="24455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" r="9573"/>
          <a:stretch/>
        </p:blipFill>
        <p:spPr>
          <a:xfrm>
            <a:off x="323528" y="987574"/>
            <a:ext cx="8497080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448930" y="45666"/>
            <a:ext cx="3761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«Собери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пазлы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2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l="7075" t="12739" b="12329"/>
          <a:stretch>
            <a:fillRect/>
          </a:stretch>
        </p:blipFill>
        <p:spPr bwMode="auto">
          <a:xfrm>
            <a:off x="-103658" y="-19102"/>
            <a:ext cx="9221435" cy="518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731"/>
          <a:stretch/>
        </p:blipFill>
        <p:spPr>
          <a:xfrm>
            <a:off x="359357" y="339502"/>
            <a:ext cx="8295404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166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l="7075" t="12739" b="12329"/>
          <a:stretch>
            <a:fillRect/>
          </a:stretch>
        </p:blipFill>
        <p:spPr bwMode="auto">
          <a:xfrm>
            <a:off x="0" y="24455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" r="12568"/>
          <a:stretch/>
        </p:blipFill>
        <p:spPr>
          <a:xfrm>
            <a:off x="251520" y="915566"/>
            <a:ext cx="8666837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61236" y="123478"/>
            <a:ext cx="71869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«Танцевальная импровизация»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86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1/1674622597_top-fon-com-p-fon-dlya-prezentatsii-kvesta-1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 l="7075" t="12739" b="12329"/>
          <a:stretch>
            <a:fillRect/>
          </a:stretch>
        </p:blipFill>
        <p:spPr bwMode="auto">
          <a:xfrm>
            <a:off x="0" y="24455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49e5S7f7mU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t="17792" b="5887"/>
          <a:stretch/>
        </p:blipFill>
        <p:spPr>
          <a:xfrm>
            <a:off x="497753" y="576382"/>
            <a:ext cx="7763044" cy="4443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90482" y="-20538"/>
            <a:ext cx="5473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«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Квест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с воспитателем»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32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rcRect l="7075" t="12739" b="12329"/>
          <a:stretch>
            <a:fillRect/>
          </a:stretch>
        </p:blipFill>
        <p:spPr bwMode="auto">
          <a:xfrm>
            <a:off x="0" y="24455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sun9-47.userapi.com/impg/JMTxWiy6_sx7v_vTxEgMl1uRjIT84lxMpaGIuA/CiITSNqHMKM.jpg?size=810x1080&amp;quality=95&amp;sign=58a88dba7d3fe68729defb5ed2355c8e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6" r="13607" b="21404"/>
          <a:stretch/>
        </p:blipFill>
        <p:spPr bwMode="auto">
          <a:xfrm>
            <a:off x="2157059" y="694409"/>
            <a:ext cx="4935221" cy="434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27559"/>
            <a:ext cx="6948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«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Квест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с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инструктором по ФК»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13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rcRect l="7075" t="12739" b="12329"/>
          <a:stretch>
            <a:fillRect/>
          </a:stretch>
        </p:blipFill>
        <p:spPr bwMode="auto">
          <a:xfrm>
            <a:off x="0" y="24455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sun9-52.userapi.com/impg/MzSOoUc1oO9TYZD9JuSKq3f6DgX_HCSexOk2-Q/MSi3mFsjcaU.jpg?size=1280x960&amp;quality=96&amp;sign=920c9f231aa308bb9d16e26e66ba839d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52" b="12760"/>
          <a:stretch/>
        </p:blipFill>
        <p:spPr bwMode="auto">
          <a:xfrm>
            <a:off x="521129" y="771550"/>
            <a:ext cx="8011311" cy="39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1664" y="27559"/>
            <a:ext cx="7804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«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Квест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с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семьями воспитанников»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43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 l="7075" t="12739" b="12329"/>
          <a:stretch>
            <a:fillRect/>
          </a:stretch>
        </p:blipFill>
        <p:spPr bwMode="auto">
          <a:xfrm>
            <a:off x="0" y="24455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903" r="10622" b="92"/>
          <a:stretch/>
        </p:blipFill>
        <p:spPr>
          <a:xfrm>
            <a:off x="1547664" y="843557"/>
            <a:ext cx="6120680" cy="4109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119339" y="27559"/>
            <a:ext cx="7229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«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Квест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с представителем ППС 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25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55777" y="1869673"/>
            <a:ext cx="410445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9" y="1977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5NzAsMCkiPjx1c2UgeGxpbms6aHJlZj0iI2VtcHR5LTAiLz48L2c+CjxnIHRyYW5zZm9ybT0idHJhbnNsYXRlKDExNjQsMCkiPjx1c2UgeGxpbms6aHJlZj0iI3ItMCIvPjwvZz4KPGcgdHJhbnNmb3JtPSJ0cmFuc2xhdGUoMTI2MSwwKSI+PHVzZSB4bGluazpocmVmPSIjbC0wIi8+PC9nPgo8ZyB0cmFuc2Zvcm09InRyYW5zbGF0ZSgxNjQ5LDApIj48dXNlIHhsaW5rOmhyZWY9IiNiLTAiLz48L2c+CjxnIHRyYW5zZm9ybT0idHJhbnNsYXRlKDE4NDMsMCkiPjx1c2UgeGxpbms6aHJlZj0iI3JiLTAiLz48L2c+CjxnIHRyYW5zZm9ybT0idHJhbnNsYXRlKDE5NDAsMCkiPjx1c2UgeGxpbms6aHJlZj0iI2xiLTAiLz48L2c+CjxnIHRyYW5zZm9ybT0idHJhbnNsYXRlKDIyMzEsMCkiPjx1c2UgeGxpbms6aHJlZj0iI2ItMCIvPjwvZz4KPGcgdHJhbnNmb3JtPSJ0cmFuc2xhdGUoMjQyNSwwKSI+PHVzZSB4bGluazpocmVmPSIjbl9yYi0wIi8+PC9nPgo8ZyB0cmFuc2Zvcm09InRyYW5zbGF0ZSgyNTIyLDApIj48dXNlIHhsaW5rOmhyZWY9IiNyYi0wIi8+PC9nPgo8ZyB0cmFuc2Zvcm09InRyYW5zbGF0ZSgyNjE5LDApIj48dXNlIHhsaW5rOmhyZWY9IiNsLTAiLz48L2c+CjxnIHRyYW5zZm9ybT0idHJhbnNsYXRlKDI4MTMsMCkiPjx1c2UgeGxpbms6aHJlZj0iI3ItMCIvPjwvZz4KPGcgdHJhbnNmb3JtPSJ0cmFuc2xhdGUoMjkxMCwwKSI+PHVzZSB4bGluazpocmVmPSIjbC0wIi8+PC9nPgo8ZyB0cmFuc2Zvcm09InRyYW5zbGF0ZSg3NzYsOTcpIj48dXNlIHhsaW5rOmhyZWY9IiNiLTAiLz48L2c+CjxnIHRyYW5zZm9ybT0idHJhbnNsYXRlKDEwNjcsOTcpIj48dXNlIHhsaW5rOmhyZWY9IiNiLTAiLz48L2c+CjxnIHRyYW5zZm9ybT0idHJhbnNsYXRlKDE2NDksOTcpIj48dXNlIHhsaW5rOmhyZWY9IiN0LTAiLz48L2c+CjxnIHRyYW5zZm9ybT0idHJhbnNsYXRlKDE3NDYsOTcpIj48dXNlIHhsaW5rOmhyZWY9IiNuX3JiLTAiLz48L2c+CjxnIHRyYW5zZm9ybT0idHJhbnNsYXRlKDE4NDMsOTcpIj48dXNlIHhsaW5rOmhyZWY9IiNyZWN0LTAiLz48L2c+CjxnIHRyYW5zZm9ybT0idHJhbnNsYXRlKDE5NDAsOTcpIj48dXNlIHhsaW5rOmhyZWY9IiNsdC0wIi8+PC9nPgo8ZyB0cmFuc2Zvcm09InRyYW5zbGF0ZSgyMjMxLDk3KSI+PHVzZSB4bGluazpocmVmPSIjdC0wIi8+PC9nPgo8ZyB0cmFuc2Zvcm09InRyYW5zbGF0ZSgyNDI1LDk3KSI+PHVzZSB4bGluazpocmVmPSIjci0wIi8+PC9nPgo8ZyB0cmFuc2Zvcm09InRyYW5zbGF0ZSgyNTIyLDk3KSI+PHVzZSB4bGluazpocmVmPSIjcmVjdC0wIi8+PC9nPgo8ZyB0cmFuc2Zvcm09InRyYW5zbGF0ZSgzMDA3LDk3KSI+PHVzZSB4bGluazpocmVmPSIjbl9yYi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QtMCIvPjwvZz4KPGcgdHJhbnNmb3JtPSJ0cmFuc2xhdGUoMTI2MSwxOTQpIj48dXNlIHhsaW5rOmhyZWY9IiNyLTAiLz48L2c+CjxnIHRyYW5zZm9ybT0idHJhbnNsYXRlKDEzNTgsMTk0KSI+PHVzZSB4bGluazpocmVmPSIjbC0wIi8+PC9nPgo8ZyB0cmFuc2Zvcm09InRyYW5zbGF0ZSgxNDU1LDE5NCkiPjx1c2UgeGxpbms6aHJlZj0iI25fcmItMCIvPjwvZz4KPGcgdHJhbnNmb3JtPSJ0cmFuc2xhdGUoMTU1MiwxOTQpIj48dXNlIHhsaW5rOmhyZWY9IiNiLTAiLz48L2c+CjxnIHRyYW5zZm9ybT0idHJhbnNsYXRlKDE3NDYsMTk0KSI+PHVzZSB4bGluazpocmVmPSIjci0wIi8+PC9nPgo8ZyB0cmFuc2Zvcm09InRyYW5zbGF0ZSgxODQzLDE5NCkiPjx1c2UgeGxpbms6aHJlZj0iI2x0LTAiLz48L2c+CjxnIHRyYW5zZm9ybT0idHJhbnNsYXRlKDIwMzcsMTk0KSI+PHVzZSB4bGluazpocmVmPSIjci0wIi8+PC9nPgo8ZyB0cmFuc2Zvcm09InRyYW5zbGF0ZSgyMTM0LDE5NCkiPjx1c2UgeGxpbms6aHJlZj0iI2xiLTAiLz48L2c+CjxnIHRyYW5zZm9ybT0idHJhbnNsYXRlKDI1MjIsMTk0KSI+PHVzZSB4bGluazpocmVmPSIjcmVjdC0wIi8+PC9nPgo8ZyB0cmFuc2Zvcm09InRyYW5zbGF0ZSgyODEzLDE5NCkiPjx1c2UgeGxpbms6aHJlZj0iI2VtcHR5LTAiLz48L2c+CjxnIHRyYW5zZm9ybT0idHJhbnNsYXRlKDMwMDcsMTk0KSI+PHVzZSB4bGluazpocmVmPSIjcmItMCIvPjwvZz4KPGcgdHJhbnNmb3JtPSJ0cmFuc2xhdGUoMzEwNCwxOTQpIj48dXNlIHhsaW5rOmhyZWY9IiNyZWN0LTAiLz48L2c+CjxnIHRyYW5zZm9ybT0idHJhbnNsYXRlKDc3NiwyOTEpIj48dXNlIHhsaW5rOmhyZWY9IiNyZWN0LTAiLz48L2c+CjxnIHRyYW5zZm9ybT0idHJhbnNsYXRlKDE0NTUsMjkxKSI+PHVzZSB4bGluazpocmVmPSIjci0wIi8+PC9nPgo8ZyB0cmFuc2Zvcm09InRyYW5zbGF0ZSgxNTUyLDI5MSkiPjx1c2UgeGxpbms6aHJlZj0iI3JlY3QtMCIvPjwvZz4KPGcgdHJhbnNmb3JtPSJ0cmFuc2xhdGUoMTY0OSwyOTEpIj48dXNlIHhsaW5rOmhyZWY9IiNsYi0wIi8+PC9nPgo8ZyB0cmFuc2Zvcm09InRyYW5zbGF0ZSgxODQzLDI5MSkiPjx1c2UgeGxpbms6aHJlZj0iI25fcmItMCIvPjwvZz4KPGcgdHJhbnNmb3JtPSJ0cmFuc2xhdGUoMTk0MCwyOTEpIj48dXNlIHhsaW5rOmhyZWY9IiNiLTAiLz48L2c+CjxnIHRyYW5zZm9ybT0idHJhbnNsYXRlKDIwMzcsMjkxKSI+PHVzZSB4bGluazpocmVmPSIjbl9yYi0wIi8+PC9nPgo8ZyB0cmFuc2Zvcm09InRyYW5zbGF0ZSgyMTM0LDI5MSkiPjx1c2UgeGxpbms6aHJlZj0iI3JlY3QtMCIvPjwvZz4KPGcgdHJhbnNmb3JtPSJ0cmFuc2xhdGUoMjIzMSwyOTEpIj48dXNlIHhsaW5rOmhyZWY9IiNsYi0wIi8+PC9nPgo8ZyB0cmFuc2Zvcm09InRyYW5zbGF0ZSgyNDI1LDI5MSkiPjx1c2UgeGxpbms6aHJlZj0iI25fcmItMCIvPjwvZz4KPGcgdHJhbnNmb3JtPSJ0cmFuc2xhdGUoMjUyMiwyOTEpIj48dXNlIHhsaW5rOmhyZWY9IiNyZWN0LTAiLz48L2c+CjxnIHRyYW5zZm9ybT0idHJhbnNsYXRlKDI3MTYsMjkxKSI+PHVzZSB4bGluazpocmVmPSIjYi0wIi8+PC9nPgo8ZyB0cmFuc2Zvcm09InRyYW5zbGF0ZSgzMDA3LDI5MSkiPjx1c2UgeGxpbms6aHJlZj0iI3J0LTAiLz48L2c+CjxnIHRyYW5zZm9ybT0idHJhbnNsYXRlKDMxMDQsMjkxKSI+PHVzZSB4bGluazpocmVmPSIjbHQtMCIvPjwvZz4KPGcgdHJhbnNmb3JtPSJ0cmFuc2xhdGUoNzc2LDM4OCkiPjx1c2UgeGxpbms6aHJlZj0iI3JlY3QtMCIvPjwvZz4KPGcgdHJhbnNmb3JtPSJ0cmFuc2xhdGUoODczLDM4OCkiPjx1c2UgeGxpbms6aHJlZj0iI3JlY3QtMCIvPjwvZz4KPGcgdHJhbnNmb3JtPSJ0cmFuc2xhdGUoOTcwLDM4OCkiPjx1c2UgeGxpbms6aHJlZj0iI3JlY3QtMCIvPjwvZz4KPGcgdHJhbnNmb3JtPSJ0cmFuc2xhdGUoMTA2NywzODgpIj48dXNlIHhsaW5rOmhyZWY9IiNyZWN0LTAiLz48L2c+CjxnIHRyYW5zZm9ybT0idHJhbnNsYXRlKDExNjQsMzg4KSI+PHVzZSB4bGluazpocmVmPSIjbC0wIi8+PC9nPgo8ZyB0cmFuc2Zvcm09InRyYW5zbGF0ZSgxNTUyLDM4OCkiPjx1c2UgeGxpbms6aHJlZj0iI3J0LTAiLz48L2c+CjxnIHRyYW5zZm9ybT0idHJhbnNsYXRlKDE2NDksMzg4KSI+PHVzZSB4bGluazpocmVmPSIjcmVjdC0wIi8+PC9nPgo8ZyB0cmFuc2Zvcm09InRyYW5zbGF0ZSgxNzQ2LDM4OCkiPjx1c2UgeGxpbms6aHJlZj0iI3JlY3QtMCIvPjwvZz4KPGcgdHJhbnNmb3JtPSJ0cmFuc2xhdGUoMTg0MywzODgpIj48dXNlIHhsaW5rOmhyZWY9IiNyZWN0LTAiLz48L2c+CjxnIHRyYW5zZm9ybT0idHJhbnNsYXRlKDE5NDAsMzg4KSI+PHVzZSB4bGluazpocmVmPSIjcmVjdC0wIi8+PC9nPgo8ZyB0cmFuc2Zvcm09InRyYW5zbGF0ZSgyMDM3LDM4OCkiPjx1c2UgeGxpbms6aHJlZj0iI3JlY3QtMCIvPjwvZz4KPGcgdHJhbnNmb3JtPSJ0cmFuc2xhdGUoMjEzNCwzODgpIj48dXNlIHhsaW5rOmhyZWY9IiNyZWN0LTAiLz48L2c+CjxnIHRyYW5zZm9ybT0idHJhbnNsYXRlKDIyMzEsMzg4KSI+PHVzZSB4bGluazpocmVmPSIjcmVjdC0wIi8+PC9nPgo8ZyB0cmFuc2Zvcm09InRyYW5zbGF0ZSgyMzI4LDM4OCkiPjx1c2UgeGxpbms6aHJlZj0iI3JlY3QtMCIvPjwvZz4KPGcgdHJhbnNmb3JtPSJ0cmFuc2xhdGUoMjQyNSwzODgpIj48dXNlIHhsaW5rOmhyZWY9IiNyZWN0LTAiLz48L2c+CjxnIHRyYW5zZm9ybT0idHJhbnNsYXRlKDI1MjIsMzg4KSI+PHVzZSB4bGluazpocmVmPSIjcmVjdC0wIi8+PC9nPgo8ZyB0cmFuc2Zvcm09InRyYW5zbGF0ZSgyNzE2LDM4OCkiPjx1c2UgeGxpbms6aHJlZj0iI3J0LTAiLz48L2c+CjxnIHRyYW5zZm9ybT0idHJhbnNsYXRlKDI4MTMsMzg4KSI+PHVzZSB4bGluazpocmVmPSIjbGItMCIvPjwvZz4KPGcgdHJhbnNmb3JtPSJ0cmFuc2xhdGUoNzc2LDQ4NSkiPjx1c2UgeGxpbms6aHJlZj0iI3JlY3QtMCIvPjwvZz4KPGcgdHJhbnNmb3JtPSJ0cmFuc2xhdGUoODczLDQ4NSkiPjx1c2UgeGxpbms6aHJlZj0iI3JlY3QtMCIvPjwvZz4KPGcgdHJhbnNmb3JtPSJ0cmFuc2xhdGUoOTcwLDQ4NSkiPjx1c2UgeGxpbms6aHJlZj0iI3JlY3QtMCIvPjwvZz4KPGcgdHJhbnNmb3JtPSJ0cmFuc2xhdGUoMTA2Nyw0ODUpIj48dXNlIHhsaW5rOmhyZWY9IiNsdC0wIi8+PC9nPgo8ZyB0cmFuc2Zvcm09InRyYW5zbGF0ZSgxMjYxLDQ4NSkiPjx1c2UgeGxpbms6aHJlZj0iI2VtcHR5LTAiLz48L2c+CjxnIHRyYW5zZm9ybT0idHJhbnNsYXRlKDE0NTUsNDg1KSI+PHVzZSB4bGluazpocmVmPSIjZW1wdHktMCIvPjwvZz4KPGcgdHJhbnNmb3JtPSJ0cmFuc2xhdGUoMTY0OSw0ODUpIj48dXNlIHhsaW5rOmhyZWY9IiN0LTAiLz48L2c+CjxnIHRyYW5zZm9ybT0idHJhbnNsYXRlKDIwMzcsNDg1KSI+PHVzZSB4bGluazpocmVmPSIjdC0wIi8+PC9nPgo8ZyB0cmFuc2Zvcm09InRyYW5zbGF0ZSgyNDI1LDQ4NSkiPjx1c2UgeGxpbms6aHJlZj0iI3J0LTAiLz48L2c+CjxnIHRyYW5zZm9ybT0idHJhbnNsYXRlKDI1MjIsNDg1KSI+PHVzZSB4bGluazpocmVmPSIjcmVjdC0wIi8+PC9nPgo8ZyB0cmFuc2Zvcm09InRyYW5zbGF0ZSgyODEzLDQ4NSkiPjx1c2UgeGxpbms6aHJlZj0iI3J0LTAiLz48L2c+CjxnIHRyYW5zZm9ybT0idHJhbnNsYXRlKDI5MTAsNDg1KSI+PHVzZSB4bGluazpocmVmPSIjbGItMCIvPjwvZz4KPGcgdHJhbnNmb3JtPSJ0cmFuc2xhdGUoMzEwNCw0ODUpIj48dXNlIHhsaW5rOmhyZWY9IiNiLTAiLz48L2c+CjxnIHRyYW5zZm9ybT0idHJhbnNsYXRlKDc3Niw1ODIpIj48dXNlIHhsaW5rOmhyZWY9IiN0LTAiLz48L2c+CjxnIHRyYW5zZm9ybT0idHJhbnNsYXRlKDk3MCw1ODIpIj48dXNlIHhsaW5rOmhyZWY9IiNyZWN0LTAiLz48L2c+CjxnIHRyYW5zZm9ybT0idHJhbnNsYXRlKDExNjQsNTgyKSI+PHVzZSB4bGluazpocmVmPSIjZW1wdHktMCIvPjwvZz4KPGcgdHJhbnNmb3JtPSJ0cmFuc2xhdGUoMTM1OCw1ODIpIj48dXNlIHhsaW5rOmhyZWY9IiNlbXB0eS0wIi8+PC9nPgo8ZyB0cmFuc2Zvcm09InRyYW5zbGF0ZSgxNDU1LDU4MikiPjx1c2UgeGxpbms6aHJlZj0iI25fcmItMCIvPjwvZz4KPGcgdHJhbnNmb3JtPSJ0cmFuc2xhdGUoMTU1Miw1ODIpIj48dXNlIHhsaW5rOmhyZWY9IiNiLTAiLz48L2c+CjxnIHRyYW5zZm9ybT0idHJhbnNsYXRlKDE3NDYsNTgyKSI+PHVzZSB4bGluazpocmVmPSIjZW1wdHktMCIvPjwvZz4KPGcgdHJhbnNmb3JtPSJ0cmFuc2xhdGUoMTg0Myw1ODIpIj48dXNlIHhsaW5rOmhyZWY9IiNuX3JiLTAiLz48L2c+CjxnIHRyYW5zZm9ybT0idHJhbnNsYXRlKDE5NDAsNTgyKSI+PHVzZSB4bGluazpocmVmPSIjYi0wIi8+PC9nPgo8ZyB0cmFuc2Zvcm09InRyYW5zbGF0ZSgyMTM0LDU4MikiPjx1c2UgeGxpbms6aHJlZj0iI2ItMCIvPjwvZz4KPGcgdHJhbnNmb3JtPSJ0cmFuc2xhdGUoMjMyOCw1ODIpIj48dXNlIHhsaW5rOmhyZWY9IiNlbXB0eS0wIi8+PC9nPgo8ZyB0cmFuc2Zvcm09InRyYW5zbGF0ZSgyNTIyLDU4MikiPjx1c2UgeGxpbms6aHJlZj0iI3QtMCIvPjwvZz4KPGcgdHJhbnNmb3JtPSJ0cmFuc2xhdGUoMjcxNiw1ODIpIj48dXNlIHhsaW5rOmhyZWY9IiNlbXB0eS0wIi8+PC9nPgo8ZyB0cmFuc2Zvcm09InRyYW5zbGF0ZSgyOTEwLDU4MikiPjx1c2UgeGxpbms6aHJlZj0iI3JlY3QtMCIvPjwvZz4KPGcgdHJhbnNmb3JtPSJ0cmFuc2xhdGUoMzEwNCw1ODIpIj48dXNlIHhsaW5rOmhyZWY9IiNyZWN0LTAiLz48L2c+CjxnIHRyYW5zZm9ybT0idHJhbnNsYXRlKDg3Myw2NzkpIj48dXNlIHhsaW5rOmhyZWY9IiNuX3JiLTAiLz48L2c+CjxnIHRyYW5zZm9ybT0idHJhbnNsYXRlKDk3MCw2NzkpIj48dXNlIHhsaW5rOmhyZWY9IiNyZWN0LTAiLz48L2c+CjxnIHRyYW5zZm9ybT0idHJhbnNsYXRlKDEwNjcsNjc5KSI+PHVzZSB4bGluazpocmVmPSIjbC0wIi8+PC9nPgo8ZyB0cmFuc2Zvcm09InRyYW5zbGF0ZSgxMjYxLDY3OSkiPjx1c2UgeGxpbms6aHJlZj0iI2VtcHR5LTAiLz48L2c+CjxnIHRyYW5zZm9ybT0idHJhbnNsYXRlKDE0NTUsNjc5KSI+PHVzZSB4bGluazpocmVmPSIjcmItMCIvPjwvZz4KPGcgdHJhbnNmb3JtPSJ0cmFuc2xhdGUoMTU1Miw2NzkpIj48dXNlIHhsaW5rOmhyZWY9IiNyZWN0LTAiLz48L2c+CjxnIHRyYW5zZm9ybT0idHJhbnNsYXRlKDE2NDksNjc5KSI+PHVzZSB4bGluazpocmVmPSIjbGItMCIvPjwvZz4KPGcgdHJhbnNmb3JtPSJ0cmFuc2xhdGUoMTg0Myw2NzkpIj48dXNlIHhsaW5rOmhyZWY9IiNyYi0wIi8+PC9nPgo8ZyB0cmFuc2Zvcm09InRyYW5zbGF0ZSgxOTQwLDY3OSkiPjx1c2UgeGxpbms6aHJlZj0iI3JlY3QtMCIvPjwvZz4KPGcgdHJhbnNmb3JtPSJ0cmFuc2xhdGUoMjEzNCw2NzkpIj48dXNlIHhsaW5rOmhyZWY9IiNyZWN0LTAiLz48L2c+CjxnIHRyYW5zZm9ybT0idHJhbnNsYXRlKDI5MTAsNjc5KSI+PHVzZSB4bGluazpocmVmPSIjdC0wIi8+PC9nPgo8ZyB0cmFuc2Zvcm09InRyYW5zbGF0ZSgzMTA0LDY3OSkiPjx1c2UgeGxpbms6aHJlZj0iI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zNTgsNzc2KSI+PHVzZSB4bGluazpocmVmPSIjbl9yYi0wIi8+PC9nPgo8ZyB0cmFuc2Zvcm09InRyYW5zbGF0ZSgxNDU1LDc3NikiPjx1c2UgeGxpbms6aHJlZj0iI3JlY3QtMCIvPjwvZz4KPGcgdHJhbnNmb3JtPSJ0cmFuc2xhdGUoMTU1Miw3NzYpIj48dXNlIHhsaW5rOmhyZWY9IiNyZWN0LTAiLz48L2c+CjxnIHRyYW5zZm9ybT0idHJhbnNsYXRlKDE2NDksNzc2KSI+PHVzZSB4bGluazpocmVmPSIjcmVjdC0wIi8+PC9nPgo8ZyB0cmFuc2Zvcm09InRyYW5zbGF0ZSgxODQzLDc3NikiPjx1c2UgeGxpbms6aHJlZj0iI3J0LTAiLz48L2c+CjxnIHRyYW5zZm9ybT0idHJhbnNsYXRlKDE5NDAsNzc2KSI+PHVzZSB4bGluazpocmVmPSIjbHQtMCIvPjwvZz4KPGcgdHJhbnNmb3JtPSJ0cmFuc2xhdGUoMjEzNCw3NzYpIj48dXNlIHhsaW5rOmhyZWY9IiN0LTAiLz48L2c+CjxnIHRyYW5zZm9ybT0idHJhbnNsYXRlKDI1MjIsNzc2KSI+PHVzZSB4bGluazpocmVmPSIjci0wIi8+PC9nPgo8ZyB0cmFuc2Zvcm09InRyYW5zbGF0ZSgyNjE5LDc3NikiPjx1c2UgeGxpbms6aHJlZj0iI3JlY3QtMCIvPjwvZz4KPGcgdHJhbnNmb3JtPSJ0cmFuc2xhdGUoMjcxNiw3NzYpIj48dXNlIHhsaW5rOmhyZWY9IiNsYi0wIi8+PC9nPgo8ZyB0cmFuc2Zvcm09InRyYW5zbGF0ZSgyOTEwLDc3NikiPjx1c2UgeGxpbms6aHJlZj0iI25fcmItMCIvPjwvZz4KPGcgdHJhbnNmb3JtPSJ0cmFuc2xhdGUoMzAwNyw3NzYpIj48dXNlIHhsaW5rOmhyZWY9IiNiLTAiLz48L2c+CjxnIHRyYW5zZm9ybT0idHJhbnNsYXRlKDMxMDQsNzc2KSI+PHVzZSB4bGluazpocmVmPSIjbl9yYi0wIi8+PC9nPgo8ZyB0cmFuc2Zvcm09InRyYW5zbGF0ZSgzMjAxLDc3NikiPjx1c2UgeGxpbms6aHJlZj0iI2I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ci0wIi8+PC9nPgo8ZyB0cmFuc2Zvcm09InRyYW5zbGF0ZSg5Nyw4NzMpIj48dXNlIHhsaW5rOmhyZWY9IiNsYi0wIi8+PC9nPgo8ZyB0cmFuc2Zvcm09InRyYW5zbGF0ZSgzODgsODczKSI+PHVzZSB4bGluazpocmVmPSIjZW1wdHktMCIvPjwvZz4KPGcgdHJhbnNmb3JtPSJ0cmFuc2xhdGUoNjc5LDg3MykiPjx1c2UgeGxpbms6aHJlZj0iI3JlY3QtMCIvPjwvZz4KPGcgdHJhbnNmb3JtPSJ0cmFuc2xhdGUoOTcwLDg3MykiPjx1c2UgeGxpbms6aHJlZj0iI3QtMCIvPjwvZz4KPGcgdHJhbnNmb3JtPSJ0cmFuc2xhdGUoMTI2MSw4NzMpIj48dXNlIHhsaW5rOmhyZWY9IiNyLTAiLz48L2c+CjxnIHRyYW5zZm9ybT0idHJhbnNsYXRlKDEzNTgsODczKSI+PHVzZSB4bGluazpocmVmPSIjcmVjdC0wIi8+PC9nPgo8ZyB0cmFuc2Zvcm09InRyYW5zbGF0ZSgxNDU1LDg3MykiPjx1c2UgeGxpbms6aHJlZj0iI3JlY3QtMCIvPjwvZz4KPGcgdHJhbnNmb3JtPSJ0cmFuc2xhdGUoMTY0OSw4NzMpIj48dXNlIHhsaW5rOmhyZWY9IiN0LTAiLz48L2c+CjxnIHRyYW5zZm9ybT0idHJhbnNsYXRlKDIzMjgsODczKSI+PHVzZSB4bGluazpocmVmPSIjci0wIi8+PC9nPgo8ZyB0cmFuc2Zvcm09InRyYW5zbGF0ZSgyNDI1LDg3MykiPjx1c2UgeGxpbms6aHJlZj0iI2xiLTAiLz48L2c+CjxnIHRyYW5zZm9ybT0idHJhbnNsYXRlKDI2MTksODczKSI+PHVzZSB4bGluazpocmVmPSIjcmVjdC0wIi8+PC9nPgo8ZyB0cmFuc2Zvcm09InRyYW5zbGF0ZSgyNzE2LDg3MykiPjx1c2UgeGxpbms6aHJlZj0iI2x0LTAiLz48L2c+CjxnIHRyYW5zZm9ybT0idHJhbnNsYXRlKDI5MTAsODczKSI+PHVzZSB4bGluazpocmVmPSIjcmItMCIvPjwvZz4KPGcgdHJhbnNmb3JtPSJ0cmFuc2xhdGUoMzAwNyw4NzMpIj48dXNlIHhsaW5rOmhyZWY9IiNyZWN0LTAiLz48L2c+CjxnIHRyYW5zZm9ybT0idHJhbnNsYXRlKDMxMDQsODczKSI+PHVzZSB4bGluazpocmVmPSIjcmVjdC0wIi8+PC9nPgo8ZyB0cmFuc2Zvcm09InRyYW5zbGF0ZSgzMjAxLDg3MykiPjx1c2UgeGxpbms6aHJlZj0iI3JlY3QtMCIvPjwvZz4KPGcgdHJhbnNmb3JtPSJ0cmFuc2xhdGUoMzI5OCw4NzMpIj48dXNlIHhsaW5rOmhyZWY9IiNyZWN0LTAiLz48L2c+CjxnIHRyYW5zZm9ybT0idHJhbnNsYXRlKDMzOTUsODczKSI+PHVzZSB4bGluazpocmVmPSIjbHQtMCIvPjwvZz4KPGcgdHJhbnNmb3JtPSJ0cmFuc2xhdGUoMzY4Niw4NzMpIj48dXNlIHhsaW5rOmhyZWY9IiNyZWN0LTAiLz48L2c+CjxnIHRyYW5zZm9ybT0idHJhbnNsYXRlKDk3LDk3MCkiPjx1c2UgeGxpbms6aHJlZj0iI3JlY3QtMCIvPjwvZz4KPGcgdHJhbnNmb3JtPSJ0cmFuc2xhdGUoMTk0LDk3MCkiPjx1c2UgeGxpbms6aHJlZj0iI3JlY3QtMCIvPjwvZz4KPGcgdHJhbnNmb3JtPSJ0cmFuc2xhdGUoMjkxLDk3MCkiPjx1c2UgeGxpbms6aHJlZj0iI2wtMCIvPjwvZz4KPGcgdHJhbnNmb3JtPSJ0cmFuc2xhdGUoNDg1LDk3MCkiPjx1c2UgeGxpbms6aHJlZj0iI3ItMCIvPjwvZz4KPGcgdHJhbnNmb3JtPSJ0cmFuc2xhdGUoNTgyLDk3MCkiPjx1c2UgeGxpbms6aHJlZj0iI3JlY3QtMCIvPjwvZz4KPGcgdHJhbnNmb3JtPSJ0cmFuc2xhdGUoNjc5LDk3MCkiPjx1c2UgeGxpbms6aHJlZj0iI3JlY3QtMCIvPjwvZz4KPGcgdHJhbnNmb3JtPSJ0cmFuc2xhdGUoNzc2LDk3MCkiPjx1c2UgeGxpbms6aHJlZj0iI2wtMCIvPjwvZz4KPGcgdHJhbnNmb3JtPSJ0cmFuc2xhdGUoMTM1OCw5NzApIj48dXNlIHhsaW5rOmhyZWY9IiNydC0wIi8+PC9nPgo8ZyB0cmFuc2Zvcm09InRyYW5zbGF0ZSgxNDU1LDk3MCkiPjx1c2UgeGxpbms6aHJlZj0iI3JlY3QtMCIvPjwvZz4KPGcgdHJhbnNmb3JtPSJ0cmFuc2xhdGUoMTU1Miw5NzApIj48dXNlIHhsaW5rOmhyZWY9IiNsLTAiLz48L2c+CjxnIHRyYW5zZm9ybT0idHJhbnNsYXRlKDE3NDYsOTcwKSI+PHVzZSB4bGluazpocmVmPSIjZW1wdHktMCIvPjwvZz4KPGcgdHJhbnNmb3JtPSJ0cmFuc2xhdGUoMjAzNyw5NzApIj48dXNlIHhsaW5rOmhyZWY9IiNyLTAiLz48L2c+CjxnIHRyYW5zZm9ybT0idHJhbnNsYXRlKDIxMzQsOTcwKSI+PHVzZSB4bGluazpocmVmPSIjbC0wIi8+PC9nPgo8ZyB0cmFuc2Zvcm09InRyYW5zbGF0ZSgyNDI1LDk3MCkiPjx1c2UgeGxpbms6aHJlZj0iI3QtMCIvPjwvZz4KPGcgdHJhbnNmb3JtPSJ0cmFuc2xhdGUoMjYxOSw5NzApIj48dXNlIHhsaW5rOmhyZWY9IiN0LTAiLz48L2c+CjxnIHRyYW5zZm9ybT0idHJhbnNsYXRlKDI5MTAsOTcwKSI+PHVzZSB4bGluazpocmVmPSIjcnQtMCIvPjwvZz4KPGcgdHJhbnNmb3JtPSJ0cmFuc2xhdGUoMzAwNyw5NzApIj48dXNlIHhsaW5rOmhyZWY9IiNyZWN0LTAiLz48L2c+CjxnIHRyYW5zZm9ybT0idHJhbnNsYXRlKDMyMDEsOTcwKSI+PHVzZSB4bGluazpocmVmPSIjdC0wIi8+PC9nPgo8ZyB0cmFuc2Zvcm09InRyYW5zbGF0ZSgzNDkyLDk3MCkiPjx1c2UgeGxpbms6aHJlZj0iI25fcmItMCIvPjwvZz4KPGcgdHJhbnNmb3JtPSJ0cmFuc2xhdGUoMzU4OSw5NzApIj48dXNlIHhsaW5rOmhyZWY9IiNyYi0wIi8+PC9nPgo8ZyB0cmFuc2Zvcm09InRyYW5zbGF0ZSgzNjg2LDk3MCkiPjx1c2UgeGxpbms6aHJlZj0iI2x0LTAiLz48L2c+CjxnIHRyYW5zZm9ybT0idHJhbnNsYXRlKDM4ODAsOTcwKSI+PHVzZSB4bGluazpocmVmPSIjYi0wIi8+PC9nPgo8ZyB0cmFuc2Zvcm09InRyYW5zbGF0ZSgwLDEwNjcpIj48dXNlIHhsaW5rOmhyZWY9IiNuX3JiLTAiLz48L2c+CjxnIHRyYW5zZm9ybT0idHJhbnNsYXRlKDk3LDEwNjcpIj48dXNlIHhsaW5rOmhyZWY9IiNyZWN0LTAiLz48L2c+CjxnIHRyYW5zZm9ybT0idHJhbnNsYXRlKDY3OSwxMDY3KSI+PHVzZSB4bGluazpocmVmPSIjcmVjdC0wIi8+PC9nPgo8ZyB0cmFuc2Zvcm09InRyYW5zbGF0ZSgxMDY3LDEwNjcpIj48dXNlIHhsaW5rOmhyZWY9IiNlbXB0eS0wIi8+PC9nPgo8ZyB0cmFuc2Zvcm09InRyYW5zbGF0ZSgxODQzLDEwNjcpIj48dXNlIHhsaW5rOmhyZWY9IiNyLTAiLz48L2c+CjxnIHRyYW5zZm9ybT0idHJhbnNsYXRlKDE5NDAsMTA2NykiPjx1c2UgeGxpbms6aHJlZj0iI2wtMCIvPjwvZz4KPGcgdHJhbnNmb3JtPSJ0cmFuc2xhdGUoMjUyMiwxMDY3KSI+PHVzZSB4bGluazpocmVmPSIjZW1wdHktMCIvPjwvZz4KPGcgdHJhbnNmb3JtPSJ0cmFuc2xhdGUoMjcxNiwxMDY3KSI+PHVzZSB4bGluazpocmVmPSIjZW1wdHktMCIvPjwvZz4KPGcgdHJhbnNmb3JtPSJ0cmFuc2xhdGUoMzAwNywxMDY3KSI+PHVzZSB4bGluazpocmVmPSIjcnQtMCIvPjwvZz4KPGcgdHJhbnNmb3JtPSJ0cmFuc2xhdGUoMzEwNCwxMDY3KSI+PHVzZSB4bGluazpocmVmPSIjbGItMCIvPjwvZz4KPGcgdHJhbnNmb3JtPSJ0cmFuc2xhdGUoMzI5OCwxMDY3KSI+PHVzZSB4bGluazpocmVmPSIjbl9yYi0wIi8+PC9nPgo8ZyB0cmFuc2Zvcm09InRyYW5zbGF0ZSgzMzk1LDEwNjcpIj48dXNlIHhsaW5rOmhyZWY9IiNyYi0wIi8+PC9nPgo8ZyB0cmFuc2Zvcm09InRyYW5zbGF0ZSgzNDkyLDEwNjcpIj48dXNlIHhsaW5rOmhyZWY9IiNyZWN0LTAiLz48L2c+CjxnIHRyYW5zZm9ybT0idHJhbnNsYXRlKDM1ODksMTA2NykiPjx1c2UgeGxpbms6aHJlZj0iI2x0LTAiLz48L2c+CjxnIHRyYW5zZm9ybT0idHJhbnNsYXRlKDM4ODAsMTA2NykiPjx1c2UgeGxpbms6aHJlZj0iI3JlY3QtMCIvPjwvZz4KPGcgdHJhbnNmb3JtPSJ0cmFuc2xhdGUoMCwxMTY0KSI+PHVzZSB4bGluazpocmVmPSIjcmItMCIvPjwvZz4KPGcgdHJhbnNmb3JtPSJ0cmFuc2xhdGUoOTcsMTE2NCkiPjx1c2UgeGxpbms6aHJlZj0iI3JlY3QtMCIvPjwvZz4KPGcgdHJhbnNmb3JtPSJ0cmFuc2xhdGUoMjkxLDExNjQpIj48dXNlIHhsaW5rOmhyZWY9IiNyLTAiLz48L2c+CjxnIHRyYW5zZm9ybT0idHJhbnNsYXRlKDM4OCwxMTY0KSI+PHVzZSB4bGluazpocmVmPSIjcmVjdC0wIi8+PC9nPgo8ZyB0cmFuc2Zvcm09InRyYW5zbGF0ZSg0ODUsMTE2NCkiPjx1c2UgeGxpbms6aHJlZj0iI3JlY3QtMCIvPjwvZz4KPGcgdHJhbnNmb3JtPSJ0cmFuc2xhdGUoNTgyLDExNjQpIj48dXNlIHhsaW5rOmhyZWY9IiNyZWN0LTAiLz48L2c+CjxnIHRyYW5zZm9ybT0idHJhbnNsYXRlKDY3OSwxMTY0KSI+PHVzZSB4bGluazpocmVmPSIjcmVjdC0wIi8+PC9nPgo8ZyB0cmFuc2Zvcm09InRyYW5zbGF0ZSg3NzYsMTE2NCkiPjx1c2UgeGxpbms6aHJlZj0iI2wtMCIvPjwvZz4KPGcgdHJhbnNmb3JtPSJ0cmFuc2xhdGUoODczLDExNjQpIj48dXNlIHhsaW5rOmhyZWY9IiNuX3JiLTAiLz48L2c+CjxnIHRyYW5zZm9ybT0idHJhbnNsYXRlKDk3MCwxMTY0KSI+PHVzZSB4bGluazpocmVmPSIjYi0wIi8+PC9nPgo8ZyB0cmFuc2Zvcm09InRyYW5zbGF0ZSgxMjYxLDExNjQpIj48dXNlIHhsaW5rOmhyZWY9IiNlbXB0eS0wIi8+PC9nPgo8ZyB0cmFuc2Zvcm09InRyYW5zbGF0ZSgxNDU1LDExNjQpIj48dXNlIHhsaW5rOmhyZWY9IiNyLTAiLz48L2c+CjxnIHRyYW5zZm9ybT0idHJhbnNsYXRlKDE1NTIsMTE2NCkiPjx1c2UgeGxpbms6aHJlZj0iI2wtMCIvPjwvZz4KPGcgdHJhbnNmb3JtPSJ0cmFuc2xhdGUoMTY0OSwxMTY0KSI+PHVzZSB4bGluazpocmVmPSIjbl9yYi0wIi8+PC9nPgo8ZyB0cmFuc2Zvcm09InRyYW5zbGF0ZSgxNzQ2LDExNjQpIj48dXNlIHhsaW5rOmhyZWY9IiNiLTAiLz48L2c+CjxnIHRyYW5zZm9ybT0idHJhbnNsYXRlKDIyMzEsMTE2NCkiPjx1c2UgeGxpbms6aHJlZj0iI25fcmItMCIvPjwvZz4KPGcgdHJhbnNmb3JtPSJ0cmFuc2xhdGUoMjMyOCwxMTY0KSI+PHVzZSB4bGluazpocmVmPSIjYi0wIi8+PC9nPgo8ZyB0cmFuc2Zvcm09InRyYW5zbGF0ZSgzMTA0LDExNjQpIj48dXNlIHhsaW5rOmhyZWY9IiNyZWN0LTAiLz48L2c+CjxnIHRyYW5zZm9ybT0idHJhbnNsYXRlKDMyOTgsMTE2NCkiPjx1c2UgeGxpbms6aHJlZj0iI3ItMCIvPjwvZz4KPGcgdHJhbnNmb3JtPSJ0cmFuc2xhdGUoMzM5NSwxMTY0KSI+PHVzZSB4bGluazpocmVmPSIjbHQtMCIvPjwvZz4KPGcgdHJhbnNmb3JtPSJ0cmFuc2xhdGUoMzc4MywxMTY0KSI+PHVzZSB4bGluazpocmVmPSIjbl9yYi0wIi8+PC9nPgo8ZyB0cmFuc2Zvcm09InRyYW5zbGF0ZSgzODgwLDExNjQpIj48dXNlIHhsaW5rOmhyZWY9IiNyZWN0LTAiLz48L2c+CjxnIHRyYW5zZm9ybT0idHJhbnNsYXRlKDAsMTI2MSkiPjx1c2UgeGxpbms6aHJlZj0iI3JlY3QtMCIvPjwvZz4KPGcgdHJhbnNmb3JtPSJ0cmFuc2xhdGUoOTcsMTI2MSkiPjx1c2UgeGxpbms6aHJlZj0iI2x0LTAiLz48L2c+CjxnIHRyYW5zZm9ybT0idHJhbnNsYXRlKDM4OCwxMjYxKSI+PHVzZSB4bGluazpocmVmPSIjcnQtMCIvPjwvZz4KPGcgdHJhbnNmb3JtPSJ0cmFuc2xhdGUoNDg1LDEyNjEpIj48dXNlIHhsaW5rOmhyZWY9IiNyZWN0LTAiLz48L2c+CjxnIHRyYW5zZm9ybT0idHJhbnNsYXRlKDg3MywxMjYxKSI+PHVzZSB4bGluazpocmVmPSIjci0wIi8+PC9nPgo8ZyB0cmFuc2Zvcm09InRyYW5zbGF0ZSg5NzAsMTI2MSkiPjx1c2UgeGxpbms6aHJlZj0iI3JlY3QtMCIvPjwvZz4KPGcgdHJhbnNmb3JtPSJ0cmFuc2xhdGUoMTA2NywxMjYxKSI+PHVzZSB4bGluazpocmVmPSIjcmVjdC0wIi8+PC9nPgo8ZyB0cmFuc2Zvcm09InRyYW5zbGF0ZSgxMTY0LDEyNjEpIj48dXNlIHhsaW5rOmhyZWY9IiNsYi0wIi8+PC9nPgo8ZyB0cmFuc2Zvcm09InRyYW5zbGF0ZSgxMzU4LDEyNjEpIj48dXNlIHhsaW5rOmhyZWY9IiNlbXB0eS0wIi8+PC9nPgo8ZyB0cmFuc2Zvcm09InRyYW5zbGF0ZSgxNjQ5LDEyNjEpIj48dXNlIHhsaW5rOmhyZWY9IiNyLTAiLz48L2c+CjxnIHRyYW5zZm9ybT0idHJhbnNsYXRlKDE3NDYsMTI2MSkiPjx1c2UgeGxpbms6aHJlZj0iI3JlY3QtMCIvPjwvZz4KPGcgdHJhbnNmb3JtPSJ0cmFuc2xhdGUoMTg0MywxMjYxKSI+PHVzZSB4bGluazpocmVmPSIjcmVjdC0wIi8+PC9nPgo8ZyB0cmFuc2Zvcm09InRyYW5zbGF0ZSgxOTQwLDEyNjEpIj48dXNlIHhsaW5rOmhyZWY9IiNyZWN0LTAiLz48L2c+CjxnIHRyYW5zZm9ybT0idHJhbnNsYXRlKDIwMzcsMTI2MSkiPjx1c2UgeGxpbms6aHJlZj0iI3JlY3QtMCIvPjwvZz4KPGcgdHJhbnNmb3JtPSJ0cmFuc2xhdGUoMjEzNCwxMjYxKSI+PHVzZSB4bGluazpocmVmPSIjcmVjdC0wIi8+PC9nPgo8ZyB0cmFuc2Zvcm09InRyYW5zbGF0ZSgyMjMxLDEyNjEpIj48dXNlIHhsaW5rOmhyZWY9IiNyZWN0LTAiLz48L2c+CjxnIHRyYW5zZm9ybT0idHJhbnNsYXRlKDIzMjgsMTI2MSkiPjx1c2UgeGxpbms6aHJlZj0iI3JlY3QtMCIvPjwvZz4KPGcgdHJhbnNmb3JtPSJ0cmFuc2xhdGUoMjkxMCwxMjYxKSI+PHVzZSB4bGluazpocmVmPSIjZW1wdHktMCIvPjwvZz4KPGcgdHJhbnNmb3JtPSJ0cmFuc2xhdGUoMzEwNCwxMjYxKSI+PHVzZSB4bGluazpocmVmPSIjcmVjdC0wIi8+PC9nPgo8ZyB0cmFuc2Zvcm09InRyYW5zbGF0ZSgzMjAxLDEyNjEpIj48dXNlIHhsaW5rOmhyZWY9IiNsYi0wIi8+PC9nPgo8ZyB0cmFuc2Zvcm09InRyYW5zbGF0ZSgzNTg5LDEyNjEpIj48dXNlIHhsaW5rOmhyZWY9IiNyLTAiLz48L2c+CjxnIHRyYW5zZm9ybT0idHJhbnNsYXRlKDM2ODYsMTI2MSkiPjx1c2UgeGxpbms6aHJlZj0iI3JlY3QtMCIvPjwvZz4KPGcgdHJhbnNmb3JtPSJ0cmFuc2xhdGUoMzc4MywxMjYxKSI+PHVzZSB4bGluazpocmVmPSIjcmVjdC0wIi8+PC9nPgo8ZyB0cmFuc2Zvcm09InRyYW5zbGF0ZSgzODgwLDEyNjEpIj48dXNlIHhsaW5rOmhyZWY9IiNyZWN0LTAiLz48L2c+CjxnIHRyYW5zZm9ybT0idHJhbnNsYXRlKDAsMTM1OCkiPjx1c2UgeGxpbms6aHJlZj0iI3JlY3QtMCIvPjwvZz4KPGcgdHJhbnNmb3JtPSJ0cmFuc2xhdGUoMTk0LDEzNTgpIj48dXNlIHhsaW5rOmhyZWY9IiNyLTAiLz48L2c+CjxnIHRyYW5zZm9ybT0idHJhbnNsYXRlKDI5MSwxMzU4KSI+PHVzZSB4bGluazpocmVmPSIjbGItMCIvPjwvZz4KPGcgdHJhbnNmb3JtPSJ0cmFuc2xhdGUoNDg1LDEzNTgpIj48dXNlIHhsaW5rOmhyZWY9IiNydC0wIi8+PC9nPgo8ZyB0cmFuc2Zvcm09InRyYW5zbGF0ZSg1ODIsMTM1OCkiPjx1c2UgeGxpbms6aHJlZj0iI3JlY3QtMCIvPjwvZz4KPGcgdHJhbnNmb3JtPSJ0cmFuc2xhdGUoNjc5LDEzNTgpIj48dXNlIHhsaW5rOmhyZWY9IiNsYi0wIi8+PC9nPgo8ZyB0cmFuc2Zvcm09InRyYW5zbGF0ZSgxMTY0LDEzNTgpIj48dXNlIHhsaW5rOmhyZWY9IiNyZWN0LTAiLz48L2c+CjxnIHRyYW5zZm9ybT0idHJhbnNsYXRlKDEyNjEsMTM1OCkiPjx1c2UgeGxpbms6aHJlZj0iI2xiLTAiLz48L2c+CjxnIHRyYW5zZm9ybT0idHJhbnNsYXRlKDEzNTgsMTM1OCkiPjx1c2UgeGxpbms6aHJlZj0iI25fcmItMCIvPjwvZz4KPGcgdHJhbnNmb3JtPSJ0cmFuc2xhdGUoMTQ1NSwxMzU4KSI+PHVzZSB4bGluazpocmVmPSIjYi0wIi8+PC9nPgo8ZyB0cmFuc2Zvcm09InRyYW5zbGF0ZSgxODQzLDEzNTgpIj48dXNlIHhsaW5rOmhyZWY9IiNyZWN0LTAiLz48L2c+CjxnIHRyYW5zZm9ybT0idHJhbnNsYXRlKDIxMzQsMTM1OCkiPjx1c2UgeGxpbms6aHJlZj0iI3J0LTAiLz48L2c+CjxnIHRyYW5zZm9ybT0idHJhbnNsYXRlKDIyMzEsMTM1OCkiPjx1c2UgeGxpbms6aHJlZj0iI3JlY3QtMCIvPjwvZz4KPGcgdHJhbnNmb3JtPSJ0cmFuc2xhdGUoMjMyOCwxMzU4KSI+PHVzZSB4bGluazpocmVmPSIjcmVjdC0wIi8+PC9nPgo8ZyB0cmFuc2Zvcm09InRyYW5zbGF0ZSgyNDI1LDEzNTgpIj48dXNlIHhsaW5rOmhyZWY9IiNyZWN0LTAiLz48L2c+CjxnIHRyYW5zZm9ybT0idHJhbnNsYXRlKDI1MjIsMTM1OCkiPjx1c2UgeGxpbms6aHJlZj0iI3JlY3QtMCIvPjwvZz4KPGcgdHJhbnNmb3JtPSJ0cmFuc2xhdGUoMjYxOSwxMzU4KSI+PHVzZSB4bGluazpocmVmPSIjbC0wIi8+PC9nPgo8ZyB0cmFuc2Zvcm09InRyYW5zbGF0ZSgyODEzLDEzNTgpIj48dXNlIHhsaW5rOmhyZWY9IiNlbXB0eS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DkyLDEzNTgpIj48dXNlIHhsaW5rOmhyZWY9IiNlbXB0eS0wIi8+PC9nPgo8ZyB0cmFuc2Zvcm09InRyYW5zbGF0ZSgzNjg2LDEzNTgpIj48dXNlIHhsaW5rOmhyZWY9IiNydC0wIi8+PC9nPgo8ZyB0cmFuc2Zvcm09InRyYW5zbGF0ZSgzNzgzLDEzNTgpIj48dXNlIHhsaW5rOmhyZWY9IiNyZWN0LTAiLz48L2c+CjxnIHRyYW5zZm9ybT0idHJhbnNsYXRlKDM4ODAsMTM1OCkiPjx1c2UgeGxpbms6aHJlZj0iI3JlY3QtMCIvPjwvZz4KPGcgdHJhbnNmb3JtPSJ0cmFuc2xhdGUoMCwxNDU1KSI+PHVzZSB4bGluazpocmVmPSIjdC0wIi8+PC9nPgo8ZyB0cmFuc2Zvcm09InRyYW5zbGF0ZSgyOTEsMTQ1NSkiPjx1c2UgeGxpbms6aHJlZj0iI3QtMCIvPjwvZz4KPGcgdHJhbnNmb3JtPSJ0cmFuc2xhdGUoNjc5LDE0NTUpIj48dXNlIHhsaW5rOmhyZWY9IiNydC0wIi8+PC9nPgo8ZyB0cmFuc2Zvcm09InRyYW5zbGF0ZSg3NzYsMTQ1NSkiPjx1c2UgeGxpbms6aHJlZj0iI3JlY3QtMCIvPjwvZz4KPGcgdHJhbnNmb3JtPSJ0cmFuc2xhdGUoODczLDE0NTUpIj48dXNlIHhsaW5rOmhyZWY9IiNsLTAiLz48L2c+CjxnIHRyYW5zZm9ybT0idHJhbnNsYXRlKDEwNjcsMTQ1NSkiPjx1c2UgeGxpbms6aHJlZj0iI25fcmItMCIvPjwvZz4KPGcgdHJhbnNmb3JtPSJ0cmFuc2xhdGUoMTE2NCwxNDU1KSI+PHVzZSB4bGluazpocmVmPSIjcmVjdC0wIi8+PC9nPgo8ZyB0cmFuc2Zvcm09InRyYW5zbGF0ZSgxMjYxLDE0NTUpIj48dXNlIHhsaW5rOmhyZWY9IiNyZWN0LTAiLz48L2c+CjxnIHRyYW5zZm9ybT0idHJhbnNsYXRlKDEzNTgsMTQ1NSkiPjx1c2UgeGxpbms6aHJlZj0iI3JlY3QtMCIvPjwvZz4KPGcgdHJhbnNmb3JtPSJ0cmFuc2xhdGUoMTQ1NSwxNDU1KSI+PHVzZSB4bGluazpocmVmPSIjbHQtMCIvPjwvZz4KPGcgdHJhbnNmb3JtPSJ0cmFuc2xhdGUoMTY0OSwxNDU1KSI+PHVzZSB4bGluazpocmVmPSIjci0wIi8+PC9nPgo8ZyB0cmFuc2Zvcm09InRyYW5zbGF0ZSgxNzQ2LDE0NTUpIj48dXNlIHhsaW5rOmhyZWY9IiNyZWN0LTAiLz48L2c+CjxnIHRyYW5zZm9ybT0idHJhbnNsYXRlKDE4NDMsMTQ1NSkiPjx1c2UgeGxpbms6aHJlZj0iI3JlY3QtMCIvPjwvZz4KPGcgdHJhbnNmb3JtPSJ0cmFuc2xhdGUoMTk0MCwxNDU1KSI+PHVzZSB4bGluazpocmVmPSIjbl9yYi0wIi8+PC9nPgo8ZyB0cmFuc2Zvcm09InRyYW5zbGF0ZSgyMDM3LDE0NTUpIj48dXNlIHhsaW5rOmhyZWY9IiNiLTAiLz48L2c+CjxnIHRyYW5zZm9ybT0idHJhbnNsYXRlKDMwMDcsMTQ1NSkiPjx1c2UgeGxpbms6aHJlZj0iI3ItMCIvPjwvZz4KPGcgdHJhbnNmb3JtPSJ0cmFuc2xhdGUoMzEwNCwxNDU1KSI+PHVzZSB4bGluazpocmVmPSIjcmVjdC0wIi8+PC9nPgo8ZyB0cmFuc2Zvcm09InRyYW5zbGF0ZSgzMjAxLDE0NTUpIj48dXNlIHhsaW5rOmhyZWY9IiNyZWN0LTAiLz48L2c+CjxnIHRyYW5zZm9ybT0idHJhbnNsYXRlKDMyOTgsMTQ1NSkiPjx1c2UgeGxpbms6aHJlZj0iI3JlY3QtMCIvPjwvZz4KPGcgdHJhbnNmb3JtPSJ0cmFuc2xhdGUoMzM5NSwxNDU1KSI+PHVzZSB4bGluazpocmVmPSIjbC0wIi8+PC9nPgo8ZyB0cmFuc2Zvcm09InRyYW5zbGF0ZSgzODgwLDE0NTUpIj48dXNlIHhsaW5rOmhyZWY9IiNyZWN0LTAiLz48L2c+CjxnIHRyYW5zZm9ybT0idHJhbnNsYXRlKDAsMTU1MikiPjx1c2UgeGxpbms6aHJlZj0iI25fcmItMCIvPjwvZz4KPGcgdHJhbnNmb3JtPSJ0cmFuc2xhdGUoOTcsMTU1MikiPjx1c2UgeGxpbms6aHJlZj0iI2ItMCIvPjwvZz4KPGcgdHJhbnNmb3JtPSJ0cmFuc2xhdGUoMjkxLDE1NTIpIj48dXNlIHhsaW5rOmhyZWY9IiNuX3JiLTAiLz48L2c+CjxnIHRyYW5zZm9ybT0idHJhbnNsYXRlKDM4OCwxNTUyKSI+PHVzZSB4bGluazpocmVmPSIjcmItMCIvPjwvZz4KPGcgdHJhbnNmb3JtPSJ0cmFuc2xhdGUoNDg1LDE1NTIpIj48dXNlIHhsaW5rOmhyZWY9IiNyZWN0LTAiLz48L2c+CjxnIHRyYW5zZm9ybT0idHJhbnNsYXRlKDU4MiwxNTUyKSI+PHVzZSB4bGluazpocmVmPSIjbC0wIi8+PC9nPgo8ZyB0cmFuc2Zvcm09InRyYW5zbGF0ZSg3NzYsMTU1MikiPjx1c2UgeGxpbms6aHJlZj0iI3JlY3QtMCIvPjwvZz4KPGcgdHJhbnNmb3JtPSJ0cmFuc2xhdGUoODczLDE1NTIpIj48dXNlIHhsaW5rOmhyZWY9IiNuX3JiLTAiLz48L2c+CjxnIHRyYW5zZm9ybT0idHJhbnNsYXRlKDk3MCwxNTUyKSI+PHVzZSB4bGluazpocmVmPSIjcmItMCIvPjwvZz4KPGcgdHJhbnNmb3JtPSJ0cmFuc2xhdGUoMTA2NywxNTUyKSI+PHVzZSB4bGluazpocmVmPSIjcmVjdC0wIi8+PC9nPgo8ZyB0cmFuc2Zvcm09InRyYW5zbGF0ZSgxMTY0LDE1NTIpIj48dXNlIHhsaW5rOmhyZWY9IiNsdC0wIi8+PC9nPgo8ZyB0cmFuc2Zvcm09InRyYW5zbGF0ZSgxNzQ2LDE1NTIpIj48dXNlIHhsaW5rOmhyZWY9IiNyZWN0LTAiLz48L2c+CjxnIHRyYW5zZm9ybT0idHJhbnNsYXRlKDE4NDMsMTU1MikiPjx1c2UgeGxpbms6aHJlZj0iI3JlY3QtMCIvPjwvZz4KPGcgdHJhbnNmb3JtPSJ0cmFuc2xhdGUoMTk0MCwxNTUyKSI+PHVzZSB4bGluazpocmVmPSIjcmVjdC0wIi8+PC9nPgo8ZyB0cmFuc2Zvcm09InRyYW5zbGF0ZSgyMDM3LDE1NTIpIj48dXNlIHhsaW5rOmhyZWY9IiNsdC0wIi8+PC9nPgo8ZyB0cmFuc2Zvcm09InRyYW5zbGF0ZSgyMjMxLDE1NTIpIj48dXNlIHhsaW5rOmhyZWY9IiNyLTAiLz48L2c+CjxnIHRyYW5zZm9ybT0idHJhbnNsYXRlKDIzMjgsMTU1MikiPjx1c2UgeGxpbms6aHJlZj0iI3JlY3QtMCIvPjwvZz4KPGcgdHJhbnNmb3JtPSJ0cmFuc2xhdGUoMjQyNSwxNTUyKSI+PHVzZSB4bGluazpocmVmPSIjcmVjdC0wIi8+PC9nPgo8ZyB0cmFuc2Zvcm09InRyYW5zbGF0ZSgyNTIyLDE1NTIpIj48dXNlIHhsaW5rOmhyZWY9IiNyZWN0LTAiLz48L2c+CjxnIHRyYW5zZm9ybT0idHJhbnNsYXRlKDI2MTksMTU1MikiPjx1c2UgeGxpbms6aHJlZj0iI3JlY3QtMCIvPjwvZz4KPGcgdHJhbnNmb3JtPSJ0cmFuc2xhdGUoMjcxNiwxNTUyKSI+PHVzZSB4bGluazpocmVmPSIjbGItMCIvPjwvZz4KPGcgdHJhbnNmb3JtPSJ0cmFuc2xhdGUoMjgxMywxNTUyKSI+PHVzZSB4bGluazpocmVmPSIjbl9yYi0wIi8+PC9nPgo8ZyB0cmFuc2Zvcm09InRyYW5zbGF0ZSgyOTEwLDE1NTIpIj48dXNlIHhsaW5rOmhyZWY9IiNiLTAiLz48L2c+CjxnIHRyYW5zZm9ybT0idHJhbnNsYXRlKDMwMDcsMTU1MikiPjx1c2UgeGxpbms6aHJlZj0iI25fcm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Yi0wIi8+PC9nPgo8ZyB0cmFuc2Zvcm09InRyYW5zbGF0ZSgzODgwLDE1NTIpIj48dXNlIHhsaW5rOmhyZWY9IiNyZWN0LTAiLz48L2c+CjxnIHRyYW5zZm9ybT0idHJhbnNsYXRlKDAsMTY0OSkiPjx1c2UgeGxpbms6aHJlZj0iI3JiLTAiLz48L2c+CjxnIHRyYW5zZm9ybT0idHJhbnNsYXRlKDk3LDE2NDkpIj48dXNlIHhsaW5rOmhyZWY9IiNyZWN0LTAiLz48L2c+CjxnIHRyYW5zZm9ybT0idHJhbnNsYXRlKDI5MSwxNjQ5KSI+PHVzZSB4bGluazpocmVmPSIjcmItMCIvPjwvZz4KPGcgdHJhbnNmb3JtPSJ0cmFuc2xhdGUoMzg4LDE2NDkpIj48dXNlIHhsaW5rOmhyZWY9IiNyZWN0LTAiLz48L2c+CjxnIHRyYW5zZm9ybT0idHJhbnNsYXRlKDY3OSwxNjQ5KSI+PHVzZSB4bGluazpocmVmPSIjci0wIi8+PC9nPgo8ZyB0cmFuc2Zvcm09InRyYW5zbGF0ZSg3NzYsMTY0OSkiPjx1c2UgeGxpbms6aHJlZj0iI3JlY3QtMCIvPjwvZz4KPGcgdHJhbnNmb3JtPSJ0cmFuc2xhdGUoODczLDE2NDkpIj48dXNlIHhsaW5rOmhyZWY9IiNyZWN0LTAiLz48L2c+CjxnIHRyYW5zZm9ybT0idHJhbnNsYXRlKDk3MCwxNjQ5KSI+PHVzZSB4bGluazpocmVmPSIjcmVjdC0wIi8+PC9nPgo8ZyB0cmFuc2Zvcm09InRyYW5zbGF0ZSgxMDY3LDE2NDkpIj48dXNlIHhsaW5rOmhyZWY9IiNyZWN0LTAiLz48L2c+CjxnIHRyYW5zZm9ybT0idHJhbnNsYXRlKDExNjQsMTY0OSkiPjx1c2UgeGxpbms6aHJlZj0iI25fcmItMCIvPjwvZz4KPGcgdHJhbnNmb3JtPSJ0cmFuc2xhdGUoMTI2MSwxNjQ5KSI+PHVzZSB4bGluazpocmVmPSIjcmItMCIvPjwvZz4KPGcgdHJhbnNmb3JtPSJ0cmFuc2xhdGUoMTM1OCwxNjQ5KSI+PHVzZSB4bGluazpocmVmPSIjcmVjdC0wIi8+PC9nPgo8ZyB0cmFuc2Zvcm09InRyYW5zbGF0ZSgxNDU1LDE2NDkpIj48dXNlIHhsaW5rOmhyZWY9IiNsYi0wIi8+PC9nPgo8ZyB0cmFuc2Zvcm09InRyYW5zbGF0ZSgxNzQ2LDE2NDkpIj48dXNlIHhsaW5rOmhyZWY9IiNydC0wIi8+PC9nPgo8ZyB0cmFuc2Zvcm09InRyYW5zbGF0ZSgxODQzLDE2NDkpIj48dXNlIHhsaW5rOmhyZWY9IiNyZWN0LTAiLz48L2c+CjxnIHRyYW5zZm9ybT0idHJhbnNsYXRlKDE5NDAsMTY0OSkiPjx1c2UgeGxpbms6aHJlZj0iI2x0LTAiLz48L2c+CjxnIHRyYW5zZm9ybT0idHJhbnNsYXRlKDI1MjIsMTY0OSkiPjx1c2UgeGxpbms6aHJlZj0iI3JlY3QtMCIvPjwvZz4KPGcgdHJhbnNmb3JtPSJ0cmFuc2xhdGUoMjYxOSwxNjQ5KSI+PHVzZSB4bGluazpocmVmPSIjcmVjdC0wIi8+PC9nPgo8ZyB0cmFuc2Zvcm09InRyYW5zbGF0ZSgyNzE2LDE2NDkpIj48dXNlIHhsaW5rOmhyZWY9IiNyZWN0LTAiLz48L2c+CjxnIHRyYW5zZm9ybT0idHJhbnNsYXRlKDI4MTMsMTY0OSkiPjx1c2UgeGxpbms6aHJlZj0iI3JlY3QtMCIvPjwvZz4KPGcgdHJhbnNmb3JtPSJ0cmFuc2xhdGUoMjkxMCwxNjQ5KSI+PHVzZSB4bGluazpocmVmPSIjcmVjdC0wIi8+PC9nPgo8ZyB0cmFuc2Zvcm09InRyYW5zbGF0ZSgzMDA3LDE2NDkpIj48dXNlIHhsaW5rOmhyZWY9IiNyZWN0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0OTIsMTY0OSkiPjx1c2UgeGxpbms6aHJlZj0iI25fcmItMCIvPjwvZz4KPGcgdHJhbnNmb3JtPSJ0cmFuc2xhdGUoMzU4OSwxNjQ5KSI+PHVzZSB4bGluazpocmVmPSIjcmVjdC0wIi8+PC9nPgo8ZyB0cmFuc2Zvcm09InRyYW5zbGF0ZSgzODgwLDE2NDkpIj48dXNlIHhsaW5rOmhyZWY9IiNyZWN0LTAiLz48L2c+CjxnIHRyYW5zZm9ybT0idHJhbnNsYXRlKDAsMTc0NikiPjx1c2UgeGxpbms6aHJlZj0iI3J0LTAiLz48L2c+CjxnIHRyYW5zZm9ybT0idHJhbnNsYXRlKDk3LDE3NDYpIj48dXNlIHhsaW5rOmhyZWY9IiNsdC0wIi8+PC9nPgo8ZyB0cmFuc2Zvcm09InRyYW5zbGF0ZSgxOTQsMTc0NikiPjx1c2UgeGxpbms6aHJlZj0iI25fcmItMCIvPjwvZz4KPGcgdHJhbnNmb3JtPSJ0cmFuc2xhdGUoMjkxLDE3NDYpIj48dXNlIHhsaW5rOmhyZWY9IiNyZWN0LTAiLz48L2c+CjxnIHRyYW5zZm9ybT0idHJhbnNsYXRlKDM4OCwxNzQ2KSI+PHVzZSB4bGluazpocmVmPSIjcmVjdC0wIi8+PC9nPgo8ZyB0cmFuc2Zvcm09InRyYW5zbGF0ZSg0ODUsMTc0NikiPjx1c2UgeGxpbms6aHJlZj0iI3JlY3QtMCIvPjwvZz4KPGcgdHJhbnNmb3JtPSJ0cmFuc2xhdGUoNTgyLDE3NDYpIj48dXNlIHhsaW5rOmhyZWY9IiNsLTAiLz48L2c+CjxnIHRyYW5zZm9ybT0idHJhbnNsYXRlKDEwNjcsMTc0NikiPjx1c2UgeGxpbms6aHJlZj0iI3JlY3QtMCIvPjwvZz4KPGcgdHJhbnNmb3JtPSJ0cmFuc2xhdGUoMTE2NCwxNzQ2KSI+PHVzZSB4bGluazpocmVmPSIjcmVjdC0wIi8+PC9nPgo8ZyB0cmFuc2Zvcm09InRyYW5zbGF0ZSgxMjYxLDE3NDYpIj48dXNlIHhsaW5rOmhyZWY9IiNsdC0wIi8+PC9nPgo8ZyB0cmFuc2Zvcm09InRyYW5zbGF0ZSgxNDU1LDE3NDYpIj48dXNlIHhsaW5rOmhyZWY9IiN0LTAiLz48L2c+CjxnIHRyYW5zZm9ybT0idHJhbnNsYXRlKDE2NDksMTc0NikiPjx1c2UgeGxpbms6aHJlZj0iI2ItMCIvPjwvZz4KPGcgdHJhbnNmb3JtPSJ0cmFuc2xhdGUoMTg0MywxNzQ2KSI+PHVzZSB4bGluazpocmVmPSIjcmVjdC0wIi8+PC9nPgo8ZyB0cmFuc2Zvcm09InRyYW5zbGF0ZSgyMDM3LDE3NDYpIj48dXNlIHhsaW5rOmhyZWY9IiNyLTAiLz48L2c+CjxnIHRyYW5zZm9ybT0idHJhbnNsYXRlKDIxMzQsMTc0NikiPjx1c2UgeGxpbms6aHJlZj0iI3JlY3QtMCIvPjwvZz4KPGcgdHJhbnNmb3JtPSJ0cmFuc2xhdGUoMjIzMSwxNzQ2KSI+PHVzZSB4bGluazpocmVmPSIjbC0wIi8+PC9nPgo8ZyB0cmFuc2Zvcm09InRyYW5zbGF0ZSgyMzI4LDE3NDYpIj48dXNlIHhsaW5rOmhyZWY9IiNuX3JiLTAiLz48L2c+CjxnIHRyYW5zZm9ybT0idHJhbnNsYXRlKDI0MjUsMTc0NikiPjx1c2UgeGxpbms6aHJlZj0iI3JiLTAiLz48L2c+CjxnIHRyYW5zZm9ybT0idHJhbnNsYXRlKDI1MjIsMTc0NikiPjx1c2UgeGxpbms6aHJlZj0iI3JlY3QtMCIvPjwvZz4KPGcgdHJhbnNmb3JtPSJ0cmFuc2xhdGUoMjYxOSwxNzQ2KSI+PHVzZSB4bGluazpocmVmPSIjcmVjdC0wIi8+PC9nPgo8ZyB0cmFuc2Zvcm09InRyYW5zbGF0ZSgyNzE2LDE3NDYpIj48dXNlIHhsaW5rOmhyZWY9IiNsdC0wIi8+PC9nPgo8ZyB0cmFuc2Zvcm09InRyYW5zbGF0ZSgzMDA3LDE3NDYpIj48dXNlIHhsaW5rOmhyZWY9IiNyZWN0LTAiLz48L2c+CjxnIHRyYW5zZm9ybT0idHJhbnNsYXRlKDMxMDQsMTc0NikiPjx1c2UgeGxpbms6aHJlZj0iI2x0LTAiLz48L2c+CjxnIHRyYW5zZm9ybT0idHJhbnNsYXRlKDMzOTUsMTc0NikiPjx1c2UgeGxpbms6aHJlZj0iI3J0LTAiLz48L2c+CjxnIHRyYW5zZm9ybT0idHJhbnNsYXRlKDM0OTIsMTc0NikiPjx1c2UgeGxpbms6aHJlZj0iI3JlY3QtMCIvPjwvZz4KPGcgdHJhbnNmb3JtPSJ0cmFuc2xhdGUoMzU4OSwxNzQ2KSI+PHVzZSB4bGluazpocmVmPSIjcmVjdC0wIi8+PC9nPgo8ZyB0cmFuc2Zvcm09InRyYW5zbGF0ZSgzNjg2LDE3NDYpIj48dXNlIHhsaW5rOmhyZWY9IiNsLTAiLz48L2c+CjxnIHRyYW5zZm9ybT0idHJhbnNsYXRlKDM4ODAsMTc0NikiPjx1c2UgeGxpbms6aHJlZj0iI3QtMCIvPjwvZz4KPGcgdHJhbnNmb3JtPSJ0cmFuc2xhdGUoMTk0LDE4NDMpIj48dXNlIHhsaW5rOmhyZWY9IiNyYi0wIi8+PC9nPgo8ZyB0cmFuc2Zvcm09InRyYW5zbGF0ZSgyOTEsMTg0MykiPjx1c2UgeGxpbms6aHJlZj0iI3JlY3QtMCIvPjwvZz4KPGcgdHJhbnNmb3JtPSJ0cmFuc2xhdGUoMzg4LDE4NDMpIj48dXNlIHhsaW5rOmhyZWY9IiNyZWN0LTAiLz48L2c+CjxnIHRyYW5zZm9ybT0idHJhbnNsYXRlKDQ4NSwxODQzKSI+PHVzZSB4bGluazpocmVmPSIjcmVjdC0wIi8+PC9nPgo8ZyB0cmFuc2Zvcm09InRyYW5zbGF0ZSg3NzYsMTg0MykiPjx1c2UgeGxpbms6aHJlZj0iI2VtcHR5LTAiLz48L2c+CjxnIHRyYW5zZm9ybT0idHJhbnNsYXRlKDk3MCwxODQzKSI+PHVzZSB4bGluazpocmVmPSIjbl9yYi0wIi8+PC9nPgo8ZyB0cmFuc2Zvcm09InRyYW5zbGF0ZSgxMDY3LDE4NDMpIj48dXNlIHhsaW5rOmhyZWY9IiNyZWN0LTAiLz48L2c+CjxnIHRyYW5zZm9ybT0idHJhbnNsYXRlKDEzNTgsMTg0MykiPjx1c2UgeGxpbms6aHJlZj0iI2VtcHR5LTAiLz48L2c+CjxnIHRyYW5zZm9ybT0idHJhbnNsYXRlKDE2NDksMTg0MykiPjx1c2UgeGxpbms6aHJlZj0iI3QtMCIvPjwvZz4KPGcgdHJhbnNmb3JtPSJ0cmFuc2xhdGUoMTg0MywxODQzKSI+PHVzZSB4bGluazpocmVmPSIjcmVjdC0wIi8+PC9nPgo8ZyB0cmFuc2Zvcm09InRyYW5zbGF0ZSgyMzI4LDE4NDMpIj48dXNlIHhsaW5rOmhyZWY9IiNyLTAiLz48L2c+CjxnIHRyYW5zZm9ybT0idHJhbnNsYXRlKDI0MjUsMTg0MykiPjx1c2UgeGxpbms6aHJlZj0iI3JlY3QtMCIvPjwvZz4KPGcgdHJhbnNmb3JtPSJ0cmFuc2xhdGUoMjUyMiwxODQzKSI+PHVzZSB4bGluazpocmVmPSIjcmVjdC0wIi8+PC9nPgo8ZyB0cmFuc2Zvcm09InRyYW5zbGF0ZSgyODEzLDE4NDMpIj48dXNlIHhsaW5rOmhyZWY9IiNiLTAiLz48L2c+CjxnIHRyYW5zZm9ybT0idHJhbnNsYXRlKDMwMDcsMTg0MykiPjx1c2UgeGxpbms6aHJlZj0iI3JlY3QtMCIvPjwvZz4KPGcgdHJhbnNmb3JtPSJ0cmFuc2xhdGUoMzIwMSwxODQzKSI+PHVzZSB4bGluazpocmVmPSIjci0wIi8+PC9nPgo8ZyB0cmFuc2Zvcm09InRyYW5zbGF0ZSgzMjk4LDE4NDMpIj48dXNlIHhsaW5rOmhyZWY9IiNsYi0wIi8+PC9nPgo8ZyB0cmFuc2Zvcm09InRyYW5zbGF0ZSgzNzgzLDE4NDMpIj48dXNlIHhsaW5rOmhyZWY9IiNiLTAiLz48L2c+CjxnIHRyYW5zZm9ybT0idHJhbnNsYXRlKDE5NCwxOTQwKSI+PHVzZSB4bGluazpocmVmPSIjcmVjdC0wIi8+PC9nPgo8ZyB0cmFuc2Zvcm09InRyYW5zbGF0ZSg0ODUsMTk0MCkiPjx1c2UgeGxpbms6aHJlZj0iI3JlY3QtMCIvPjwvZz4KPGcgdHJhbnNmb3JtPSJ0cmFuc2xhdGUoNTgyLDE5NDApIj48dXNlIHhsaW5rOmhyZWY9IiNyZWN0LTAiLz48L2c+CjxnIHRyYW5zZm9ybT0idHJhbnNsYXRlKDY3OSwxOTQwKSI+PHVzZSB4bGluazpocmVmPSIjbGItMCIvPjwvZz4KPGcgdHJhbnNmb3JtPSJ0cmFuc2xhdGUoODczLDE5NDApIj48dXNlIHhsaW5rOmhyZWY9IiNuX3JiLTAiLz48L2c+CjxnIHRyYW5zZm9ybT0idHJhbnNsYXRlKDk3MCwxOTQwKSI+PHVzZSB4bGluazpocmVmPSIjcmItMCIvPjwvZz4KPGcgdHJhbnNmb3JtPSJ0cmFuc2xhdGUoMTA2NywxOTQwKSI+PHVzZSB4bGluazpocmVmPSIjcmVjdC0wIi8+PC9nPgo8ZyB0cmFuc2Zvcm09InRyYW5zbGF0ZSgxMTY0LDE5NDApIj48dXNlIHhsaW5rOmhyZWY9IiNyZWN0LTAiLz48L2c+CjxnIHRyYW5zZm9ybT0idHJhbnNsYXRlKDEyNjEsMTk0MCkiPjx1c2UgeGxpbms6aHJlZj0iI2xiLTAiLz48L2c+CjxnIHRyYW5zZm9ybT0idHJhbnNsYXRlKDE0NTUsMTk0MCkiPjx1c2UgeGxpbms6aHJlZj0iI3JiLTAiLz48L2c+CjxnIHRyYW5zZm9ybT0idHJhbnNsYXRlKDE1NTIsMTk0MCkiPjx1c2UgeGxpbms6aHJlZj0iI2wtMCIvPjwvZz4KPGcgdHJhbnNmb3JtPSJ0cmFuc2xhdGUoMTg0MywxOTQwKSI+PHVzZSB4bGluazpocmVmPSIjcmVjdC0wIi8+PC9nPgo8ZyB0cmFuc2Zvcm09InRyYW5zbGF0ZSgxOTQwLDE5NDApIj48dXNlIHhsaW5rOmhyZWY9IiNyZWN0LTAiLz48L2c+CjxnIHRyYW5zZm9ybT0idHJhbnNsYXRlKDIwMzcsMTk0MCkiPjx1c2UgeGxpbms6aHJlZj0iI3JlY3QtMCIvPjwvZz4KPGcgdHJhbnNmb3JtPSJ0cmFuc2xhdGUoMjEzNCwxOTQwKSI+PHVzZSB4bGluazpocmVmPSIjcmVjdC0wIi8+PC9nPgo8ZyB0cmFuc2Zvcm09InRyYW5zbGF0ZSgyMjMxLDE5NDApIj48dXNlIHhsaW5rOmhyZWY9IiNsLTAiLz48L2c+CjxnIHRyYW5zZm9ybT0idHJhbnNsYXRlKDI0MjUsMTk0MCkiPjx1c2UgeGxpbms6aHJlZj0iI3J0LTAiLz48L2c+CjxnIHRyYW5zZm9ybT0idHJhbnNsYXRlKDI1MjIsMTk0MCkiPjx1c2UgeGxpbms6aHJlZj0iI3JlY3QtMCIvPjwvZz4KPGcgdHJhbnNmb3JtPSJ0cmFuc2xhdGUoMjYxOSwxOTQwKSI+PHVzZSB4bGluazpocmVmPSIjbGItMCIvPjwvZz4KPGcgdHJhbnNmb3JtPSJ0cmFuc2xhdGUoMjgxMywxOTQwKSI+PHVzZSB4bGluazpocmVmPSIjdC0wIi8+PC9nPgo8ZyB0cmFuc2Zvcm09InRyYW5zbGF0ZSgzMDA3LDE5NDApIj48dXNlIHhsaW5rOmhyZWY9IiNyZWN0LTAiLz48L2c+CjxnIHRyYW5zZm9ybT0idHJhbnNsYXRlKDMxMDQsMTk0MCkiPjx1c2UgeGxpbms6aHJlZj0iI2xiLTAiLz48L2c+CjxnIHRyYW5zZm9ybT0idHJhbnNsYXRlKDMyMDEsMTk0MCkiPjx1c2UgeGxpbms6aHJlZj0iI25fcmItMCIvPjwvZz4KPGcgdHJhbnNmb3JtPSJ0cmFuc2xhdGUoMzI5OCwxOTQwKSI+PHVzZSB4bGluazpocmVmPSIjcmVjdC0wIi8+PC9nPgo8ZyB0cmFuc2Zvcm09InRyYW5zbGF0ZSgzNDkyLDE5NDApIj48dXNlIHhsaW5rOmhyZWY9IiNlbXB0eS0wIi8+PC9nPgo8ZyB0cmFuc2Zvcm09InRyYW5zbGF0ZSgzNzgzLDE5NDApIj48dXNlIHhsaW5rOmhyZWY9IiNydC0wIi8+PC9nPgo8ZyB0cmFuc2Zvcm09InRyYW5zbGF0ZSgzODgwLDE5NDApIj48dXNlIHhsaW5rOmhyZWY9IiNsYi0wIi8+PC9nPgo8ZyB0cmFuc2Zvcm09InRyYW5zbGF0ZSgxOTQsMjAzNykiPjx1c2UgeGxpbms6aHJlZj0iI3J0LTAiLz48L2c+CjxnIHRyYW5zZm9ybT0idHJhbnNsYXRlKDI5MSwyMDM3KSI+PHVzZSB4bGluazpocmVmPSIjbGItMCIvPjwvZz4KPGcgdHJhbnNmb3JtPSJ0cmFuc2xhdGUoNDg1LDIwMzcpIj48dXNlIHhsaW5rOmhyZWY9IiN0LTAiLz48L2c+CjxnIHRyYW5zZm9ybT0idHJhbnNsYXRlKDY3OSwyMDM3KSI+PHVzZSB4bGluazpocmVmPSIjcmVjdC0wIi8+PC9nPgo8ZyB0cmFuc2Zvcm09InRyYW5zbGF0ZSg3NzYsMjAzNykiPjx1c2UgeGxpbms6aHJlZj0iI25fcmItMCIvPjwvZz4KPGcgdHJhbnNmb3JtPSJ0cmFuc2xhdGUoODczLDIwMzcpIj48dXNlIHhsaW5rOmhyZWY9IiNyYi0wIi8+PC9nPgo8ZyB0cmFuc2Zvcm09InRyYW5zbGF0ZSg5NzAsMjAzNykiPjx1c2UgeGxpbms6aHJlZj0iI3JlY3QtMCIvPjwvZz4KPGcgdHJhbnNmb3JtPSJ0cmFuc2xhdGUoMTA2NywyMDM3KSI+PHVzZSB4bGluazpocmVmPSIjbHQtMCIvPjwvZz4KPGcgdHJhbnNmb3JtPSJ0cmFuc2xhdGUoMTI2MSwyMDM3KSI+PHVzZSB4bGluazpocmVmPSIjdC0wIi8+PC9nPgo8ZyB0cmFuc2Zvcm09InRyYW5zbGF0ZSgxNDU1LDIwMzcpIj48dXNlIHhsaW5rOmhyZWY9IiN0LTAiLz48L2c+CjxnIHRyYW5zZm9ybT0idHJhbnNsYXRlKDE4NDMsMjAzNykiPjx1c2UgeGxpbms6aHJlZj0iI3JlY3QtMCIvPjwvZz4KPGcgdHJhbnNmb3JtPSJ0cmFuc2xhdGUoMTk0MCwyMDM3KSI+PHVzZSB4bGluazpocmVmPSIjcmVjdC0wIi8+PC9nPgo8ZyB0cmFuc2Zvcm09InRyYW5zbGF0ZSgyMDM3LDIwMzcpIj48dXNlIHhsaW5rOmhyZWY9IiNyZWN0LTAiLz48L2c+CjxnIHRyYW5zZm9ybT0idHJhbnNsYXRlKDIxMzQsMjAzNykiPjx1c2UgeGxpbms6aHJlZj0iI2x0LTAiLz48L2c+CjxnIHRyYW5zZm9ybT0idHJhbnNsYXRlKDI1MjIsMjAzNykiPjx1c2UgeGxpbms6aHJlZj0iI3J0LTAiLz48L2c+CjxnIHRyYW5zZm9ybT0idHJhbnNsYXRlKDI2MTksMjAzNykiPjx1c2UgeGxpbms6aHJlZj0iI3JlY3QtMCIvPjwvZz4KPGcgdHJhbnNmb3JtPSJ0cmFuc2xhdGUoMzAwNywyMDM3KSI+PHVzZSB4bGluazpocmVmPSIjcmVjdC0wIi8+PC9nPgo8ZyB0cmFuc2Zvcm09InRyYW5zbGF0ZSgzMTA0LDIwMzcpIj48dXNlIHhsaW5rOmhyZWY9IiNyZWN0LTAiLz48L2c+CjxnIHRyYW5zZm9ybT0idHJhbnNsYXRlKDMyMDEsMjAzNykiPjx1c2UgeGxpbms6aHJlZj0iI3JlY3QtMCIvPjwvZz4KPGcgdHJhbnNmb3JtPSJ0cmFuc2xhdGUoMzI5OCwyMDM3KSI+PHVzZSB4bGluazpocmVmPSIjcmVjdC0wIi8+PC9nPgo8ZyB0cmFuc2Zvcm09InRyYW5zbGF0ZSgzMzk1LDIwMzcpIj48dXNlIHhsaW5rOmhyZWY9IiNsLTAiLz48L2c+CjxnIHRyYW5zZm9ybT0idHJhbnNsYXRlKDM0OTIsMjAzNykiPjx1c2UgeGxpbms6aHJlZj0iI25fcmItMCIvPjwvZz4KPGcgdHJhbnNmb3JtPSJ0cmFuc2xhdGUoMzU4OSwyMDM3KSI+PHVzZSB4bGluazpocmVmPSIjYi0wIi8+PC9nPgo8ZyB0cmFuc2Zvcm09InRyYW5zbGF0ZSgzODgwLDIwMzcpIj48dXNlIHhsaW5rOmhyZWY9IiNyZWN0LTAiLz48L2c+CjxnIHRyYW5zZm9ybT0idHJhbnNsYXRlKDI5MSwyMTM0KSI+PHVzZSB4bGluazpocmVmPSIjcmVjdC0wIi8+PC9nPgo8ZyB0cmFuc2Zvcm09InRyYW5zbGF0ZSgzODgsMjEzNCkiPjx1c2UgeGxpbms6aHJlZj0iI2xiLTAiLz48L2c+CjxnIHRyYW5zZm9ybT0idHJhbnNsYXRlKDU4MiwyMTM0KSI+PHVzZSB4bGluazpocmVmPSIjci0wIi8+PC9nPgo8ZyB0cmFuc2Zvcm09InRyYW5zbGF0ZSg2NzksMjEzNCkiPjx1c2UgeGxpbms6aHJlZj0iI3JlY3QtMCIvPjwvZz4KPGcgdHJhbnNmb3JtPSJ0cmFuc2xhdGUoNzc2LDIxMzQpIj48dXNlIHhsaW5rOmhyZWY9IiNyZWN0LTAiLz48L2c+CjxnIHRyYW5zZm9ybT0idHJhbnNsYXRlKDg3MywyMTM0KSI+PHVzZSB4bGluazpocmVmPSIjcmVjdC0wIi8+PC9nPgo8ZyB0cmFuc2Zvcm09InRyYW5zbGF0ZSg5NzAsMjEzNCkiPjx1c2UgeGxpbms6aHJlZj0iI3JlY3QtMCIvPjwvZz4KPGcgdHJhbnNmb3JtPSJ0cmFuc2xhdGUoMTM1OCwyMTM0KSI+PHVzZSB4bGluazpocmVmPSIjZW1wdHktMCIvPjwvZz4KPGcgdHJhbnNmb3JtPSJ0cmFuc2xhdGUoMTg0MywyMTM0KSI+PHVzZSB4bGluazpocmVmPSIjcnQtMCIvPjwvZz4KPGcgdHJhbnNmb3JtPSJ0cmFuc2xhdGUoMTk0MCwyMTM0KSI+PHVzZSB4bGluazpocmVmPSIjcmVjdC0wIi8+PC9nPgo8ZyB0cmFuc2Zvcm09InRyYW5zbGF0ZSgyMDM3LDIxMzQpIj48dXNlIHhsaW5rOmhyZWY9IiNsdC0wIi8+PC9nPgo8ZyB0cmFuc2Zvcm09InRyYW5zbGF0ZSgyMjMxLDIxMzQpIj48dXNlIHhsaW5rOmhyZWY9IiNlbXB0eS0wIi8+PC9nPgo8ZyB0cmFuc2Zvcm09InRyYW5zbGF0ZSgyNDI1LDIxMzQpIj48dXNlIHhsaW5rOmhyZWY9IiNlbXB0eS0wIi8+PC9nPgo8ZyB0cmFuc2Zvcm09InRyYW5zbGF0ZSgyNjE5LDIxMzQpIj48dXNlIHhsaW5rOmhyZWY9IiNyZWN0LTAiLz48L2c+CjxnIHRyYW5zZm9ybT0idHJhbnNsYXRlKDI3MTYsMjEzNCkiPjx1c2UgeGxpbms6aHJlZj0iI2wtMCIvPjwvZz4KPGcgdHJhbnNmb3JtPSJ0cmFuc2xhdGUoMjkxMCwyMTM0KSI+PHVzZSB4bGluazpocmVmPSIjbl9yYi0wIi8+PC9nPgo8ZyB0cmFuc2Zvcm09InRyYW5zbGF0ZSgzMDA3LDIxMzQpIj48dXNlIHhsaW5rOmhyZWY9IiNyZWN0LTAiLz48L2c+CjxnIHRyYW5zZm9ybT0idHJhbnNsYXRlKDMyMDEsMjEzNCkiPjx1c2UgeGxpbms6aHJlZj0iI3JlY3QtMCIvPjwvZz4KPGcgdHJhbnNmb3JtPSJ0cmFuc2xhdGUoMzM5NSwyMTM0KSI+PHVzZSB4bGluazpocmVmPSIjbl9yYi0wIi8+PC9nPgo8ZyB0cmFuc2Zvcm09InRyYW5zbGF0ZSgzNDkyLDIxMzQpIj48dXNlIHhsaW5rOmhyZWY9IiNyYi0wIi8+PC9nPgo8ZyB0cmFuc2Zvcm09InRyYW5zbGF0ZSgzNTg5LDIxMzQpIj48dXNlIHhsaW5rOmhyZWY9IiNyZWN0LTAiLz48L2c+CjxnIHRyYW5zZm9ybT0idHJhbnNsYXRlKDM3ODMsMjEzNCkiPjx1c2UgeGxpbms6aHJlZj0iI25fcmItMCIvPjwvZz4KPGcgdHJhbnNmb3JtPSJ0cmFuc2xhdGUoMzg4MCwyMTM0KSI+PHVzZSB4bGluazpocmVmPSIjcmVjdC0wIi8+PC9nPgo8ZyB0cmFuc2Zvcm09InRyYW5zbGF0ZSgwLDIyMzEpIj48dXNlIHhsaW5rOmhyZWY9IiNyLTAiLz48L2c+CjxnIHRyYW5zZm9ybT0idHJhbnNsYXRlKDk3LDIyMzEpIj48dXNlIHhsaW5rOmhyZWY9IiNyZWN0LTAiLz48L2c+CjxnIHRyYW5zZm9ybT0idHJhbnNsYXRlKDE5NCwyMjMxKSI+PHVzZSB4bGluazpocmVmPSIjcmVjdC0wIi8+PC9nPgo8ZyB0cmFuc2Zvcm09InRyYW5zbGF0ZSgyOTEsMjIzMSkiPjx1c2UgeGxpbms6aHJlZj0iI3JlY3QtMCIvPjwvZz4KPGcgdHJhbnNmb3JtPSJ0cmFuc2xhdGUoMzg4LDIyMzEpIj48dXNlIHhsaW5rOmhyZWY9IiNyZWN0LTAiLz48L2c+CjxnIHRyYW5zZm9ybT0idHJhbnNsYXRlKDQ4NSwyMjMxKSI+PHVzZSB4bGluazpocmVmPSIjbC0wIi8+PC9nPgo8ZyB0cmFuc2Zvcm09InRyYW5zbGF0ZSg2NzksMjIzMSkiPjx1c2UgeGxpbms6aHJlZj0iI3JlY3QtMCIvPjwvZz4KPGcgdHJhbnNmb3JtPSJ0cmFuc2xhdGUoNzc2LDIyMzEpIj48dXNlIHhsaW5rOmhyZWY9IiNyZWN0LTAiLz48L2c+CjxnIHRyYW5zZm9ybT0idHJhbnNsYXRlKDk3MCwyMjMxKSI+PHVzZSB4bGluazpocmVmPSIjcnQtMCIvPjwvZz4KPGcgdHJhbnNmb3JtPSJ0cmFuc2xhdGUoMTA2NywyMjMxKSI+PHVzZSB4bGluazpocmVmPSIjbGItMCIvPjwvZz4KPGcgdHJhbnNmb3JtPSJ0cmFuc2xhdGUoMTE2NCwyMjMxKSI+PHVzZSB4bGluazpocmVmPSIjbl9yYi0wIi8+PC9nPgo8ZyB0cmFuc2Zvcm09InRyYW5zbGF0ZSgxMjYxLDIyMzEpIj48dXNlIHhsaW5rOmhyZWY9IiNiLTAiLz48L2c+CjxnIHRyYW5zZm9ybT0idHJhbnNsYXRlKDE2NDksMjIzMSkiPjx1c2UgeGxpbms6aHJlZj0iI2VtcHR5LTAiLz48L2c+CjxnIHRyYW5zZm9ybT0idHJhbnNsYXRlKDIxMzQsMjIzMSkiPjx1c2UgeGxpbms6aHJlZj0iI2VtcHR5LTAiLz48L2c+CjxnIHRyYW5zZm9ybT0idHJhbnNsYXRlKDI2MTksMjIzMSkiPjx1c2UgeGxpbms6aHJlZj0iI3JlY3QtMCIvPjwvZz4KPGcgdHJhbnNmb3JtPSJ0cmFuc2xhdGUoMjkxMCwyMjMxKSI+PHVzZSB4bGluazpocmVmPSIjci0wIi8+PC9nPgo8ZyB0cmFuc2Zvcm09InRyYW5zbGF0ZSgzMDA3LDIyMzEpIj48dXNlIHhsaW5rOmhyZWY9IiNyZWN0LTAiLz48L2c+CjxnIHRyYW5zZm9ybT0idHJhbnNsYXRlKDMyMDEsMjIzMSkiPjx1c2UgeGxpbms6aHJlZj0iI3QtMCIvPjwvZz4KPGcgdHJhbnNmb3JtPSJ0cmFuc2xhdGUoMzM5NSwyMjMxKSI+PHVzZSB4bGluazpocmVmPSIjci0wIi8+PC9nPgo8ZyB0cmFuc2Zvcm09InRyYW5zbGF0ZSgzNDkyLDIyMzEpIj48dXNlIHhsaW5rOmhyZWY9IiNyZWN0LTAiLz48L2c+CjxnIHRyYW5zZm9ybT0idHJhbnNsYXRlKDM1ODksMjIzMSkiPjx1c2UgeGxpbms6aHJlZj0iI2x0LTAiLz48L2c+CjxnIHRyYW5zZm9ybT0idHJhbnNsYXRlKDM3ODMsMjIzMSkiPjx1c2UgeGxpbms6aHJlZj0iI3JiLTAiLz48L2c+CjxnIHRyYW5zZm9ybT0idHJhbnNsYXRlKDM4ODAsMjIzMSkiPjx1c2UgeGxpbms6aHJlZj0iI3JlY3QtMCIvPjwvZz4KPGcgdHJhbnNmb3JtPSJ0cmFuc2xhdGUoOTcsMjMyOCkiPjx1c2UgeGxpbms6aHJlZj0iI3QtMCIvPjwvZz4KPGcgdHJhbnNmb3JtPSJ0cmFuc2xhdGUoMjkxLDIzMjgpIj48dXNlIHhsaW5rOmhyZWY9IiNyZWN0LTAiLz48L2c+CjxnIHRyYW5zZm9ybT0idHJhbnNsYXRlKDU4MiwyMzI4KSI+PHVzZSB4bGluazpocmVmPSIjci0wIi8+PC9nPgo8ZyB0cmFuc2Zvcm09InRyYW5zbGF0ZSg2NzksMjMyOCkiPjx1c2UgeGxpbms6aHJlZj0iI3JlY3QtMCIvPjwvZz4KPGcgdHJhbnNmb3JtPSJ0cmFuc2xhdGUoNzc2LDIzMjgpIj48dXNlIHhsaW5rOmhyZWY9IiNyZWN0LTAiLz48L2c+CjxnIHRyYW5zZm9ybT0idHJhbnNsYXRlKDEwNjcsMjMyOCkiPjx1c2UgeGxpbms6aHJlZj0iI3JlY3QtMCIvPjwvZz4KPGcgdHJhbnNmb3JtPSJ0cmFuc2xhdGUoMTE2NCwyMzI4KSI+PHVzZSB4bGluazpocmVmPSIjcmVjdC0wIi8+PC9nPgo8ZyB0cmFuc2Zvcm09InRyYW5zbGF0ZSgxMjYxLDIzMjgpIj48dXNlIHhsaW5rOmhyZWY9IiNyZWN0LTAiLz48L2c+CjxnIHRyYW5zZm9ybT0idHJhbnNsYXRlKDEzNTgsMjMyOCkiPjx1c2UgeGxpbms6aHJlZj0iI3JlY3QtMCIvPjwvZz4KPGcgdHJhbnNmb3JtPSJ0cmFuc2xhdGUoMTQ1NSwyMzI4KSI+PHVzZSB4bGluazpocmVmPSIjbGItMCIvPjwvZz4KPGcgdHJhbnNmb3JtPSJ0cmFuc2xhdGUoMTc0NiwyMzI4KSI+PHVzZSB4bGluazpocmVmPSIjbl9yYi0wIi8+PC9nPgo8ZyB0cmFuc2Zvcm09InRyYW5zbGF0ZSgxODQzLDIzMjgpIj48dXNlIHhsaW5rOmhyZWY9IiNyYi0wIi8+PC9nPgo8ZyB0cmFuc2Zvcm09InRyYW5zbGF0ZSgxOTQwLDIzMjgpIj48dXNlIHhsaW5rOmhyZWY9IiNsYi0wIi8+PC9nPgo8ZyB0cmFuc2Zvcm09InRyYW5zbGF0ZSgyMjMxLDIzMjgpIj48dXNlIHhsaW5rOmhyZWY9IiNiLTAiLz48L2c+CjxnIHRyYW5zZm9ybT0idHJhbnNsYXRlKDI1MjIsMjMyOCkiPjx1c2UgeGxpbms6aHJlZj0iI25fcmItMCIvPjwvZz4KPGcgdHJhbnNmb3JtPSJ0cmFuc2xhdGUoMjYxOSwyMzI4KSI+PHVzZSB4bGluazpocmVmPSIjcmVjdC0wIi8+PC9nPgo8ZyB0cmFuc2Zvcm09InRyYW5zbGF0ZSgyNzE2LDIzMjgpIj48dXNlIHhsaW5rOmhyZWY9IiNsYi0wIi8+PC9nPgo8ZyB0cmFuc2Zvcm09InRyYW5zbGF0ZSgzMDA3LDIzMjgpIj48dXNlIHhsaW5rOmhyZWY9IiNyZWN0LTAiLz48L2c+CjxnIHRyYW5zZm9ybT0idHJhbnNsYXRlKDMxMDQsMjMyOCkiPjx1c2UgeGxpbms6aHJlZj0iI2wtMCIvPjwvZz4KPGcgdHJhbnNmb3JtPSJ0cmFuc2xhdGUoMzIwMSwyMzI4KSI+PHVzZSB4bGluazpocmVmPSIjbl9yYi0wIi8+PC9nPgo8ZyB0cmFuc2Zvcm09InRyYW5zbGF0ZSgzMjk4LDIzMjgpIj48dXNlIHhsaW5rOmhyZWY9IiNiLTAiLz48L2c+CjxnIHRyYW5zZm9ybT0idHJhbnNsYXRlKDM3ODMsMjMyOCkiPjx1c2UgeGxpbms6aHJlZj0iI3JlY3QtMCIvPjwvZz4KPGcgdHJhbnNmb3JtPSJ0cmFuc2xhdGUoMzg4MCwyMzI4KSI+PHVzZSB4bGluazpocmVmPSIjcmVjdC0wIi8+PC9nPgo8ZyB0cmFuc2Zvcm09InRyYW5zbGF0ZSgwLDI0MjUpIj48dXNlIHhsaW5rOmhyZWY9IiNiLTAiLz48L2c+CjxnIHRyYW5zZm9ybT0idHJhbnNsYXRlKDI5MSwyNDI1KSI+PHVzZSB4bGluazpocmVmPSIjcnQtMCIvPjwvZz4KPGcgdHJhbnNmb3JtPSJ0cmFuc2xhdGUoMzg4LDI0MjUpIj48dXNlIHhsaW5rOmhyZWY9IiNyZWN0LTAiLz48L2c+CjxnIHRyYW5zZm9ybT0idHJhbnNsYXRlKDQ4NSwyNDI1KSI+PHVzZSB4bGluazpocmVmPSIjbC0wIi8+PC9nPgo8ZyB0cmFuc2Zvcm09InRyYW5zbGF0ZSg3NzYsMjQyNSkiPjx1c2UgeGxpbms6aHJlZj0iI3QtMCIvPjwvZz4KPGcgdHJhbnNmb3JtPSJ0cmFuc2xhdGUoOTcwLDI0MjUpIj48dXNlIHhsaW5rOmhyZWY9IiNyLTAiLz48L2c+CjxnIHRyYW5zZm9ybT0idHJhbnNsYXRlKDEwNjcsMjQyNSkiPjx1c2UgeGxpbms6aHJlZj0iI3JlY3QtMCIvPjwvZz4KPGcgdHJhbnNmb3JtPSJ0cmFuc2xhdGUoMTE2NCwyNDI1KSI+PHVzZSB4bGluazpocmVmPSIjbHQtMCIvPjwvZz4KPGcgdHJhbnNmb3JtPSJ0cmFuc2xhdGUoMTQ1NSwyNDI1KSI+PHVzZSB4bGluazpocmVmPSIjcnQtMCIvPjwvZz4KPGcgdHJhbnNmb3JtPSJ0cmFuc2xhdGUoMTU1MiwyNDI1KSI+PHVzZSB4bGluazpocmVmPSIjcmVjdC0wIi8+PC9nPgo8ZyB0cmFuc2Zvcm09InRyYW5zbGF0ZSgxNjQ5LDI0MjUpIj48dXNlIHhsaW5rOmhyZWY9IiNyZWN0LTAiLz48L2c+CjxnIHRyYW5zZm9ybT0idHJhbnNsYXRlKDE3NDYsMjQyNSkiPjx1c2UgeGxpbms6aHJlZj0iI3JlY3QtMCIvPjwvZz4KPGcgdHJhbnNmb3JtPSJ0cmFuc2xhdGUoMTg0MywyNDI1KSI+PHVzZSB4bGluazpocmVmPSIjcmVjdC0wIi8+PC9nPgo8ZyB0cmFuc2Zvcm09InRyYW5zbGF0ZSgxOTQwLDI0MjUpIj48dXNlIHhsaW5rOmhyZWY9IiNyZWN0LTAiLz48L2c+CjxnIHRyYW5zZm9ybT0idHJhbnNsYXRlKDIwMzcsMjQyNSkiPjx1c2UgeGxpbms6aHJlZj0iI2wtMCIvPjwvZz4KPGcgdHJhbnNmb3JtPSJ0cmFuc2xhdGUoMjIzMSwyNDI1KSI+PHVzZSB4bGluazpocmVmPSIjcnQtMCIvPjwvZz4KPGcgdHJhbnNmb3JtPSJ0cmFuc2xhdGUoMjMyOCwyNDI1KSI+PHVzZSB4bGluazpocmVmPSIjcmVjdC0wIi8+PC9nPgo8ZyB0cmFuc2Zvcm09InRyYW5zbGF0ZSgyNDI1LDI0MjUpIj48dXNlIHhsaW5rOmhyZWY9IiNyZWN0LTAiLz48L2c+CjxnIHRyYW5zZm9ybT0idHJhbnNsYXRlKDI1MjIsMjQyNSkiPjx1c2UgeGxpbms6aHJlZj0iI3JlY3QtMCIvPjwvZz4KPGcgdHJhbnNmb3JtPSJ0cmFuc2xhdGUoMjYxOSwyNDI1KSI+PHVzZSB4bGluazpocmVmPSIjcmVjdC0wIi8+PC9nPgo8ZyB0cmFuc2Zvcm09InRyYW5zbGF0ZSgyNzE2LDI0MjUpIj48dXNlIHhsaW5rOmhyZWY9IiNyZWN0LTAiLz48L2c+CjxnIHRyYW5zZm9ybT0idHJhbnNsYXRlKDI5MTAsMjQyNSkiPjx1c2UgeGxpbms6aHJlZj0iI3JiLTAiLz48L2c+CjxnIHRyYW5zZm9ybT0idHJhbnNsYXRlKDMwMDcsMjQyNSkiPjx1c2UgeGxpbms6aHJlZj0iI3JlY3QtMCIvPjwvZz4KPGcgdHJhbnNmb3JtPSJ0cmFuc2xhdGUoMzIwMSwyNDI1KSI+PHVzZSB4bGluazpocmVmPSIjci0wIi8+PC9nPgo8ZyB0cmFuc2Zvcm09InRyYW5zbGF0ZSgzMjk4LDI0MjUpIj48dXNlIHhsaW5rOmhyZWY9IiNyZWN0LTAiLz48L2c+CjxnIHRyYW5zZm9ybT0idHJhbnNsYXRlKDM0OTIsMjQyNSkiPjx1c2UgeGxpbms6aHJlZj0iI25fcmItMCIvPjwvZz4KPGcgdHJhbnNmb3JtPSJ0cmFuc2xhdGUoMzU4OSwyNDI1KSI+PHVzZSB4bGluazpocmVmPSIjYi0wIi8+PC9nPgo8ZyB0cmFuc2Zvcm09InRyYW5zbGF0ZSgzNjg2LDI0MjUpIj48dXNlIHhsaW5rOmhyZWY9IiNuX3JiLTAiLz48L2c+CjxnIHRyYW5zZm9ybT0idHJhbnNsYXRlKDM3ODMsMjQyNSkiPjx1c2UgeGxpbms6aHJlZj0iI3JlY3QtMCIvPjwvZz4KPGcgdHJhbnNmb3JtPSJ0cmFuc2xhdGUoMzg4MCwyNDI1KSI+PHVzZSB4bGluazpocmVmPSIjcmVjdC0wIi8+PC9nPgo8ZyB0cmFuc2Zvcm09InRyYW5zbGF0ZSgwLDI1MjIpIj48dXNlIHhsaW5rOmhyZWY9IiNydC0wIi8+PC9nPgo8ZyB0cmFuc2Zvcm09InRyYW5zbGF0ZSg5NywyNTIyKSI+PHVzZSB4bGluazpocmVmPSIjbC0wIi8+PC9nPgo8ZyB0cmFuc2Zvcm09InRyYW5zbGF0ZSg1ODIsMjUyMikiPjx1c2UgeGxpbms6aHJlZj0iI3ItMCIvPjwvZz4KPGcgdHJhbnNmb3JtPSJ0cmFuc2xhdGUoNjc5LDI1MjIpIj48dXNlIHhsaW5rOmhyZWY9IiNsYi0wIi8+PC9nPgo8ZyB0cmFuc2Zvcm09InRyYW5zbGF0ZSg3NzYsMjUyMikiPjx1c2UgeGxpbms6aHJlZj0iI25fcmItMCIvPjwvZz4KPGcgdHJhbnNmb3JtPSJ0cmFuc2xhdGUoODczLDI1MjIpIj48dXNlIHhsaW5rOmhyZWY9IiNiLTAiLz48L2c+CjxnIHRyYW5zZm9ybT0idHJhbnNsYXRlKDEwNjcsMjUyMikiPjx1c2UgeGxpbms6aHJlZj0iI3QtMCIvPjwvZz4KPGcgdHJhbnNmb3JtPSJ0cmFuc2xhdGUoMTM1OCwyNTIyKSI+PHVzZSB4bGluazpocmVmPSIjZW1wdHktMCIvPjwvZz4KPGcgdHJhbnNmb3JtPSJ0cmFuc2xhdGUoMTU1MiwyNTIyKSI+PHVzZSB4bGluazpocmVmPSIjdC0wIi8+PC9nPgo8ZyB0cmFuc2Zvcm09InRyYW5zbGF0ZSgxODQzLDI1MjIpIj48dXNlIHhsaW5rOmhyZWY9IiNyZWN0LTAiLz48L2c+CjxnIHRyYW5zZm9ybT0idHJhbnNsYXRlKDE5NDAsMjUyMikiPjx1c2UgeGxpbms6aHJlZj0iI3JlY3QtMCIvPjwvZz4KPGcgdHJhbnNmb3JtPSJ0cmFuc2xhdGUoMjAzNywyNTIyKSI+PHVzZSB4bGluazpocmVmPSIjbl9yYi0wIi8+PC9nPgo8ZyB0cmFuc2Zvcm09InRyYW5zbGF0ZSgyMTM0LDI1MjIpIj48dXNlIHhsaW5rOmhyZWY9IiNiLTAiLz48L2c+CjxnIHRyYW5zZm9ybT0idHJhbnNsYXRlKDI0MjUsMjUyMikiPjx1c2UgeGxpbms6aHJlZj0iI3QtMCIvPjwvZz4KPGcgdHJhbnNmb3JtPSJ0cmFuc2xhdGUoMjYxOSwyNTIyKSI+PHVzZSB4bGluazpocmVmPSIjcmVjdC0wIi8+PC9nPgo8ZyB0cmFuc2Zvcm09InRyYW5zbGF0ZSgyNzE2LDI1MjIpIj48dXNlIHhsaW5rOmhyZWY9IiNyZWN0LTAiLz48L2c+CjxnIHRyYW5zZm9ybT0idHJhbnNsYXRlKDI5MTAsMjUyMikiPjx1c2UgeGxpbms6aHJlZj0iI3JlY3QtMCIvPjwvZz4KPGcgdHJhbnNmb3JtPSJ0cmFuc2xhdGUoMzAwNywyNTIyKSI+PHVzZSB4bGluazpocmVmPSIjcmVjdC0wIi8+PC9nPgo8ZyB0cmFuc2Zvcm09InRyYW5zbGF0ZSgzMjk4LDI1MjIpIj48dXNlIHhsaW5rOmhyZWY9IiN0LTAiLz48L2c+CjxnIHRyYW5zZm9ybT0idHJhbnNsYXRlKDM0OTIsMjUyMikiPjx1c2UgeGxpbms6aHJlZj0iI3ItMCIvPjwvZz4KPGcgdHJhbnNmb3JtPSJ0cmFuc2xhdGUoMzU4OSwyNTIyKSI+PHVzZSB4bGluazpocmVmPSIjcmVjdC0wIi8+PC9nPgo8ZyB0cmFuc2Zvcm09InRyYW5zbGF0ZSgzNjg2LDI1MjIpIj48dXNlIHhsaW5rOmhyZWY9IiNyZWN0LTAiLz48L2c+CjxnIHRyYW5zZm9ybT0idHJhbnNsYXRlKDM3ODMsMjUyMikiPjx1c2UgeGxpbms6aHJlZj0iI3JlY3QtMCIvPjwvZz4KPGcgdHJhbnNmb3JtPSJ0cmFuc2xhdGUoMzg4MCwyNTIyKSI+PHVzZSB4bGluazpocmVmPSIjcmVjdC0wIi8+PC9nPgo8ZyB0cmFuc2Zvcm09InRyYW5zbGF0ZSgyOTEsMjYxOSkiPjx1c2UgeGxpbms6aHJlZj0iI2ItMCIvPjwvZz4KPGcgdHJhbnNmb3JtPSJ0cmFuc2xhdGUoNjc5LDI2MTkpIj48dXNlIHhsaW5rOmhyZWY9IiNydC0wIi8+PC9nPgo8ZyB0cmFuc2Zvcm09InRyYW5zbGF0ZSg3NzYsMjYxOSkiPjx1c2UgeGxpbms6aHJlZj0iI3JlY3QtMCIvPjwvZz4KPGcgdHJhbnNmb3JtPSJ0cmFuc2xhdGUoODczLDI2MTkpIj48dXNlIHhsaW5rOmhyZWY9IiNyZWN0LTAiLz48L2c+CjxnIHRyYW5zZm9ybT0idHJhbnNsYXRlKDE0NTUsMjYxOSkiPjx1c2UgeGxpbms6aHJlZj0iI2VtcHR5LTAiLz48L2c+CjxnIHRyYW5zZm9ybT0idHJhbnNsYXRlKDE2NDksMjYxOSkiPjx1c2UgeGxpbms6aHJlZj0iI2ItMCIvPjwvZz4KPGcgdHJhbnNmb3JtPSJ0cmFuc2xhdGUoMTg0MywyNjE5KSI+PHVzZSB4bGluazpocmVmPSIjcnQtMCIvPjwvZz4KPGcgdHJhbnNmb3JtPSJ0cmFuc2xhdGUoMTk0MCwyNjE5KSI+PHVzZSB4bGluazpocmVmPSIjcmVjdC0wIi8+PC9nPgo8ZyB0cmFuc2Zvcm09InRyYW5zbGF0ZSgyMDM3LDI2MTkpIj48dXNlIHhsaW5rOmhyZWY9IiNyZWN0LTAiLz48L2c+CjxnIHRyYW5zZm9ybT0idHJhbnNsYXRlKDIxMzQsMjYxOSkiPjx1c2UgeGxpbms6aHJlZj0iI3JlY3QtMCIvPjwvZz4KPGcgdHJhbnNmb3JtPSJ0cmFuc2xhdGUoMjIzMSwyNjE5KSI+PHVzZSB4bGluazpocmVmPSIjcmVjdC0wIi8+PC9nPgo8ZyB0cmFuc2Zvcm09InRyYW5zbGF0ZSgyMzI4LDI2MTkpIj48dXNlIHhsaW5rOmhyZWY9IiNsLTAiLz48L2c+CjxnIHRyYW5zZm9ybT0idHJhbnNsYXRlKDI0MjUsMjYxOSkiPjx1c2UgeGxpbms6aHJlZj0iI25fcmItMCIvPjwvZz4KPGcgdHJhbnNmb3JtPSJ0cmFuc2xhdGUoMjUyMiwyNjE5KSI+PHVzZSB4bGluazpocmVmPSIjcmItMCIvPjwvZz4KPGcgdHJhbnNmb3JtPSJ0cmFuc2xhdGUoMjYxOSwyNjE5KSI+PHVzZSB4bGluazpocmVmPSIjcmVjdC0wIi8+PC9nPgo8ZyB0cmFuc2Zvcm09InRyYW5zbGF0ZSgyNzE2LDI2MTkpIj48dXNlIHhsaW5rOmhyZWY9IiNyZWN0LTAiLz48L2c+CjxnIHRyYW5zZm9ybT0idHJhbnNsYXRlKDI5MTAsMjYxOSkiPjx1c2UgeGxpbms6aHJlZj0iI3JlY3QtMCIvPjwvZz4KPGcgdHJhbnNmb3JtPSJ0cmFuc2xhdGUoMzAwNywyNjE5KSI+PHVzZSB4bGluazpocmVmPSIjcmVjdC0wIi8+PC9nPgo8ZyB0cmFuc2Zvcm09InRyYW5zbGF0ZSgzMTA0LDI2MTkpIj48dXNlIHhsaW5rOmhyZWY9IiNyZWN0LTAiLz48L2c+CjxnIHRyYW5zZm9ybT0idHJhbnNsYXRlKDMyMDEsMjYxOSkiPjx1c2UgeGxpbms6aHJlZj0iI2wtMCIvPjwvZz4KPGcgdHJhbnNmb3JtPSJ0cmFuc2xhdGUoMzM5NSwyNjE5KSI+PHVzZSB4bGluazpocmVmPSIjZW1wdHktMCIvPjwvZz4KPGcgdHJhbnNmb3JtPSJ0cmFuc2xhdGUoMzU4OSwyNjE5KSI+PHVzZSB4bGluazpocmVmPSIjdC0wIi8+PC9nPgo8ZyB0cmFuc2Zvcm09InRyYW5zbGF0ZSgzODgwLDI2MTkpIj48dXNlIHhsaW5rOmhyZWY9IiN0LTAiLz48L2c+CjxnIHRyYW5zZm9ybT0idHJhbnNsYXRlKDI5MSwyNzE2KSI+PHVzZSB4bGluazpocmVmPSIjdC0wIi8+PC9nPgo8ZyB0cmFuc2Zvcm09InRyYW5zbGF0ZSg0ODUsMjcxNikiPjx1c2UgeGxpbms6aHJlZj0iI3ItMCIvPjwvZz4KPGcgdHJhbnNmb3JtPSJ0cmFuc2xhdGUoNTgyLDI3MTYpIj48dXNlIHhsaW5rOmhyZWY9IiNsLTAiLz48L2c+CjxnIHRyYW5zZm9ybT0idHJhbnNsYXRlKDg3MywyNzE2KSI+PHVzZSB4bGluazpocmVmPSIjcnQtMCIvPjwvZz4KPGcgdHJhbnNmb3JtPSJ0cmFuc2xhdGUoOTcwLDI3MTYpIj48dXNlIHhsaW5rOmhyZWY9IiNsYi0wIi8+PC9nPgo8ZyB0cmFuc2Zvcm09InRyYW5zbGF0ZSgxNjQ5LDI3MTYpIj48dXNlIHhsaW5rOmhyZWY9IiNydC0wIi8+PC9nPgo8ZyB0cmFuc2Zvcm09InRyYW5zbGF0ZSgxNzQ2LDI3MTYpIj48dXNlIHhsaW5rOmhyZWY9IiNsYi0wIi8+PC9nPgo8ZyB0cmFuc2Zvcm09InRyYW5zbGF0ZSgyMDM3LDI3MTYpIj48dXNlIHhsaW5rOmhyZWY9IiNyZWN0LTAiLz48L2c+CjxnIHRyYW5zZm9ybT0idHJhbnNsYXRlKDI0MjUsMjcxNikiPjx1c2UgeGxpbms6aHJlZj0iI3ItMCIvPjwvZz4KPGcgdHJhbnNmb3JtPSJ0cmFuc2xhdGUoMjUyMiwyNzE2KSI+PHVzZSB4bGluazpocmVmPSIjbHQtMCIvPjwvZz4KPGcgdHJhbnNmb3JtPSJ0cmFuc2xhdGUoMjcxNiwyNzE2KSI+PHVzZSB4bGluazpocmVmPSIjcmVjdC0wIi8+PC9nPgo8ZyB0cmFuc2Zvcm09InRyYW5zbGF0ZSgyOTEwLDI3MTYpIj48dXNlIHhsaW5rOmhyZWY9IiN0LTAiLz48L2c+CjxnIHRyYW5zZm9ybT0idHJhbnNsYXRlKDMxMDQsMjcxNikiPjx1c2UgeGxpbms6aHJlZj0iI3QtMCIvPjwvZz4KPGcgdHJhbnNmb3JtPSJ0cmFuc2xhdGUoMzI5OCwyNzE2KSI+PHVzZSB4bGluazpocmVmPSIjZW1wdHktMCIvPjwvZz4KPGcgdHJhbnNmb3JtPSJ0cmFuc2xhdGUoMzY4NiwyNzE2KSI+PHVzZSB4bGluazpocmVmPSIjbl9yYi0wIi8+PC9nPgo8ZyB0cmFuc2Zvcm09InRyYW5zbGF0ZSgzNzgzLDI3MTYpIj48dXNlIHhsaW5rOmhyZWY9IiNiLTAiLz48L2c+CjxnIHRyYW5zZm9ybT0idHJhbnNsYXRlKDAsMjgxMykiPjx1c2UgeGxpbms6aHJlZj0iI25fcmItMCIvPjwvZz4KPGcgdHJhbnNmb3JtPSJ0cmFuc2xhdGUoOTcsMjgxMykiPjx1c2UgeGxpbms6aHJlZj0iI2ItMCIvPjwvZz4KPGcgdHJhbnNmb3JtPSJ0cmFuc2xhdGUoOTcwLDI4MTMpIj48dXNlIHhsaW5rOmhyZWY9IiNyZWN0LTAiLz48L2c+CjxnIHRyYW5zZm9ybT0idHJhbnNsYXRlKDExNjQsMjgxMykiPjx1c2UgeGxpbms6aHJlZj0iI2VtcHR5LTAiLz48L2c+CjxnIHRyYW5zZm9ybT0idHJhbnNsYXRlKDE1NTIsMjgxMykiPjx1c2UgeGxpbms6aHJlZj0iI2ItMCIvPjwvZz4KPGcgdHJhbnNmb3JtPSJ0cmFuc2xhdGUoMTY0OSwyODEzKSI+PHVzZSB4bGluazpocmVmPSIjbl9yYi0wIi8+PC9nPgo8ZyB0cmFuc2Zvcm09InRyYW5zbGF0ZSgxNzQ2LDI4MTMpIj48dXNlIHhsaW5rOmhyZWY9IiNyZWN0LTAiLz48L2c+CjxnIHRyYW5zZm9ybT0idHJhbnNsYXRlKDE4NDMsMjgxMykiPjx1c2UgeGxpbms6aHJlZj0iI25fcmItMCIvPjwvZz4KPGcgdHJhbnNmb3JtPSJ0cmFuc2xhdGUoMTk0MCwyODEzKSI+PHVzZSB4bGluazpocmVmPSIjcmItMCIvPjwvZz4KPGcgdHJhbnNmb3JtPSJ0cmFuc2xhdGUoMjAzNywyODEzKSI+PHVzZSB4bGluazpocmVmPSIjcmVjdC0wIi8+PC9nPgo8ZyB0cmFuc2Zvcm09InRyYW5zbGF0ZSgyMTM0LDI4MTMpIj48dXNlIHhsaW5rOmhyZWY9IiNyZWN0LTAiLz48L2c+CjxnIHRyYW5zZm9ybT0idHJhbnNsYXRlKDIyMzEsMjgxMykiPjx1c2UgeGxpbms6aHJlZj0iI3JlY3QtMCIvPjwvZz4KPGcgdHJhbnNmb3JtPSJ0cmFuc2xhdGUoMjMyOCwyODEzKSI+PHVzZSB4bGluazpocmVmPSIjbC0wIi8+PC9nPgo8ZyB0cmFuc2Zvcm09InRyYW5zbGF0ZSgyNzE2LDI4MTMpIj48dXNlIHhsaW5rOmhyZWY9IiNyZWN0LTAiLz48L2c+CjxnIHRyYW5zZm9ybT0idHJhbnNsYXRlKDI4MTMsMjgxMykiPjx1c2UgeGxpbms6aHJlZj0iI2xiLTAiLz48L2c+CjxnIHRyYW5zZm9ybT0idHJhbnNsYXRlKDMzOTUsMjgxMykiPjx1c2UgeGxpbms6aHJlZj0iI2ItMCIvPjwvZz4KPGcgdHJhbnNmb3JtPSJ0cmFuc2xhdGUoMzU4OSwyODEzKSI+PHVzZSB4bGluazpocmVmPSIjcmItMCIvPjwvZz4KPGcgdHJhbnNmb3JtPSJ0cmFuc2xhdGUoMzY4NiwyODEzKSI+PHVzZSB4bGluazpocmVmPSIjcmVjdC0wIi8+PC9nPgo8ZyB0cmFuc2Zvcm09InRyYW5zbGF0ZSgzNzgzLDI4MTMpIj48dXNlIHhsaW5rOmhyZWY9IiNyZWN0LTAiLz48L2c+CjxnIHRyYW5zZm9ybT0idHJhbnNsYXRlKDM4ODAsMjgxMykiPjx1c2UgeGxpbms6aHJlZj0iI2xiLTAiLz48L2c+CjxnIHRyYW5zZm9ybT0idHJhbnNsYXRlKDAsMjkxMCkiPjx1c2UgeGxpbms6aHJlZj0iI3ItMCIvPjwvZz4KPGcgdHJhbnNmb3JtPSJ0cmFuc2xhdGUoOTcsMjkxMCkiPjx1c2UgeGxpbms6aHJlZj0iI2x0LTAiLz48L2c+CjxnIHRyYW5zZm9ybT0idHJhbnNsYXRlKDI5MSwyOTEwKSI+PHVzZSB4bGluazpocmVmPSIjZW1wdHktMCIvPjwvZz4KPGcgdHJhbnNmb3JtPSJ0cmFuc2xhdGUoNTgyLDI5MTApIj48dXNlIHhsaW5rOmhyZWY9IiNlbXB0eS0wIi8+PC9nPgo8ZyB0cmFuc2Zvcm09InRyYW5zbGF0ZSg5NzAsMjkxMCkiPjx1c2UgeGxpbms6aHJlZj0iI3JlY3QtMCIvPjwvZz4KPGcgdHJhbnNmb3JtPSJ0cmFuc2xhdGUoMTA2NywyOTEwKSI+PHVzZSB4bGluazpocmVmPSIjbC0wIi8+PC9nPgo8ZyB0cmFuc2Zvcm09InRyYW5zbGF0ZSgxMjYxLDI5MTApIj48dXNlIHhsaW5rOmhyZWY9IiNuX3JiLTAiLz48L2c+CjxnIHRyYW5zZm9ybT0idHJhbnNsYXRlKDEzNTgsMjkxMCkiPjx1c2UgeGxpbms6aHJlZj0iI2ItMCIvPjwvZz4KPGcgdHJhbnNmb3JtPSJ0cmFuc2xhdGUoMTU1MiwyOTEwKSI+PHVzZSB4bGluazpocmVmPSIjcnQtMCIvPjwvZz4KPGcgdHJhbnNmb3JtPSJ0cmFuc2xhdGUoMTY0OSwyOTEwKSI+PHVzZSB4bGluazpocmVmPSIjcmVjdC0wIi8+PC9nPgo8ZyB0cmFuc2Zvcm09InRyYW5zbGF0ZSgxNzQ2LDI5MTApIj48dXNlIHhsaW5rOmhyZWY9IiNyZWN0LTAiLz48L2c+CjxnIHRyYW5zZm9ybT0idHJhbnNsYXRlKDE4NDMsMjkxMCkiPjx1c2UgeGxpbms6aHJlZj0iI3JlY3QtMCIvPjwvZz4KPGcgdHJhbnNmb3JtPSJ0cmFuc2xhdGUoMTk0MCwyOTEwKSI+PHVzZSB4bGluazpocmVmPSIjcmVjdC0wIi8+PC9nPgo8ZyB0cmFuc2Zvcm09InRyYW5zbGF0ZSgyMTM0LDI5MTApIj48dXNlIHhsaW5rOmhyZWY9IiN0LTAiLz48L2c+CjxnIHRyYW5zZm9ybT0idHJhbnNsYXRlKDI0MjUsMjkxMCkiPjx1c2UgeGxpbms6aHJlZj0iI2ItMCIvPjwvZz4KPGcgdHJhbnNmb3JtPSJ0cmFuc2xhdGUoMjYxOSwyOTEwKSI+PHVzZSB4bGluazpocmVmPSIjbl9yYi0wIi8+PC9nPgo8ZyB0cmFuc2Zvcm09InRyYW5zbGF0ZSgyNzE2LDI5MTApIj48dXNlIHhsaW5rOmhyZWY9IiNyZWN0LTAiLz48L2c+CjxnIHRyYW5zZm9ybT0idHJhbnNsYXRlKDI4MTMsMjkxMCkiPjx1c2UgeGxpbms6aHJlZj0iI2x0LTAiLz48L2c+CjxnIHRyYW5zZm9ybT0idHJhbnNsYXRlKDI5MTAsMjkxMCkiPjx1c2UgeGxpbms6aHJlZj0iI25fcmItMCIvPjwvZz4KPGcgdHJhbnNmb3JtPSJ0cmFuc2xhdGUoMzAwNywyOTEwKSI+PHVzZSB4bGluazpocmVmPSIjYi0wIi8+PC9nPgo8ZyB0cmFuc2Zvcm09InRyYW5zbGF0ZSgzMjAxLDI5MTApIj48dXNlIHhsaW5rOmhyZWY9IiNlbXB0eS0wIi8+PC9nPgo8ZyB0cmFuc2Zvcm09InRyYW5zbGF0ZSgzMzk1LDI5MTApIj48dXNlIHhsaW5rOmhyZWY9IiN0LTAiLz48L2c+CjxnIHRyYW5zZm9ybT0idHJhbnNsYXRlKDM1ODksMjkxMCkiPjx1c2UgeGxpbms6aHJlZj0iI3JlY3QtMCIvPjwvZz4KPGcgdHJhbnNmb3JtPSJ0cmFuc2xhdGUoMzc4MywyOTEwKSI+PHVzZSB4bGluazpocmVmPSIjcnQtMCIvPjwvZz4KPGcgdHJhbnNmb3JtPSJ0cmFuc2xhdGUoMzg4MCwyOTEwKSI+PHVzZSB4bGluazpocmVmPSIjcmVjdC0wIi8+PC9nPgo8ZyB0cmFuc2Zvcm09InRyYW5zbGF0ZSgxOTQsMzAwNykiPjx1c2UgeGxpbms6aHJlZj0iI2VtcHR5LTAiLz48L2c+CjxnIHRyYW5zZm9ybT0idHJhbnNsYXRlKDQ4NSwzMDA3KSI+PHVzZSB4bGluazpocmVmPSIjYi0wIi8+PC9nPgo8ZyB0cmFuc2Zvcm09InRyYW5zbGF0ZSg2NzksMzAwNykiPjx1c2UgeGxpbms6aHJlZj0iI3ItMCIvPjwvZz4KPGcgdHJhbnNmb3JtPSJ0cmFuc2xhdGUoNzc2LDMwMDcpIj48dXNlIHhsaW5rOmhyZWY9IiNsLTAiLz48L2c+CjxnIHRyYW5zZm9ybT0idHJhbnNsYXRlKDg3MywzMDA3KSI+PHVzZSB4bGluazpocmVmPSIjbl9yYi0wIi8+PC9nPgo8ZyB0cmFuc2Zvcm09InRyYW5zbGF0ZSg5NzAsMzAwNykiPjx1c2UgeGxpbms6aHJlZj0iI3JlY3QtMCIvPjwvZz4KPGcgdHJhbnNmb3JtPSJ0cmFuc2xhdGUoMTE2NCwzMDA3KSI+PHVzZSB4bGluazpocmVmPSIjbl9yYi0wIi8+PC9nPgo8ZyB0cmFuc2Zvcm09InRyYW5zbGF0ZSgxMjYxLDMwMDcpIj48dXNlIHhsaW5rOmhyZWY9IiNyYi0wIi8+PC9nPgo8ZyB0cmFuc2Zvcm09InRyYW5zbGF0ZSgxMzU4LDMwMDcpIj48dXNlIHhsaW5rOmhyZWY9IiNyZWN0LTAiLz48L2c+CjxnIHRyYW5zZm9ybT0idHJhbnNsYXRlKDE0NTUsMzAwNykiPjx1c2UgeGxpbms6aHJlZj0iI2xiLTAiLz48L2c+CjxnIHRyYW5zZm9ybT0idHJhbnNsYXRlKDE2NDksMzAwNykiPjx1c2UgeGxpbms6aHJlZj0iI3QtMCIvPjwvZz4KPGcgdHJhbnNmb3JtPSJ0cmFuc2xhdGUoMTg0MywzMDA3KSI+PHVzZSB4bGluazpocmVmPSIjcnQtMCIvPjwvZz4KPGcgdHJhbnNmb3JtPSJ0cmFuc2xhdGUoMTk0MCwzMDA3KSI+PHVzZSB4bGluazpocmVmPSIjcmVjdC0wIi8+PC9nPgo8ZyB0cmFuc2Zvcm09InRyYW5zbGF0ZSgyMDM3LDMwMDcpIj48dXNlIHhsaW5rOmhyZWY9IiNsLTAiLz48L2c+CjxnIHRyYW5zZm9ybT0idHJhbnNsYXRlKDIyMzEsMzAwNykiPjx1c2UgeGxpbms6aHJlZj0iI2VtcHR5LTAiLz48L2c+CjxnIHRyYW5zZm9ybT0idHJhbnNsYXRlKDI0MjUsMzAwNykiPjx1c2UgeGxpbms6aHJlZj0iI3QtMCIvPjwvZz4KPGcgdHJhbnNmb3JtPSJ0cmFuc2xhdGUoMjYxOSwzMDA3KSI+PHVzZSB4bGluazpocmVmPSIjci0wIi8+PC9nPgo8ZyB0cmFuc2Zvcm09InRyYW5zbGF0ZSgyNzE2LDMwMDcpIj48dXNlIHhsaW5rOmhyZWY9IiNsdC0wIi8+PC9nPgo8ZyB0cmFuc2Zvcm09InRyYW5zbGF0ZSgyOTEwLDMwMDcpIj48dXNlIHhsaW5rOmhyZWY9IiNyLTAiLz48L2c+CjxnIHRyYW5zZm9ybT0idHJhbnNsYXRlKDMwMDcsMzAwNykiPjx1c2UgeGxpbms6aHJlZj0iI3JlY3QtMCIvPjwvZz4KPGcgdHJhbnNmb3JtPSJ0cmFuc2xhdGUoMzEwNCwzMDA3KSI+PHVzZSB4bGluazpocmVmPSIjbGItMCIvPjwvZz4KPGcgdHJhbnNmb3JtPSJ0cmFuc2xhdGUoMzIwMSwzMDA3KSI+PHVzZSB4bGluazpocmVmPSIjbl9yYi0wIi8+PC9nPgo8ZyB0cmFuc2Zvcm09InRyYW5zbGF0ZSgzMjk4LDMwMDcpIj48dXNlIHhsaW5rOmhyZWY9IiNiLTAiLz48L2c+CjxnIHRyYW5zZm9ybT0idHJhbnNsYXRlKDM1ODksMzAwNykiPjx1c2UgeGxpbms6aHJlZj0iI3QtMCIvPjwvZz4KPGcgdHJhbnNmb3JtPSJ0cmFuc2xhdGUoMzg4MCwzMDA3KSI+PHVzZSB4bGluazpocmVmPSIjcmVjdC0wIi8+PC9nPgo8ZyB0cmFuc2Zvcm09InRyYW5zbGF0ZSgwLDMxMDQpIj48dXNlIHhsaW5rOmhyZWY9IiNyLTAiLz48L2c+CjxnIHRyYW5zZm9ybT0idHJhbnNsYXRlKDk3LDMxMDQpIj48dXNlIHhsaW5rOmhyZWY9IiNsLTAiLz48L2c+CjxnIHRyYW5zZm9ybT0idHJhbnNsYXRlKDI5MSwzMTA0KSI+PHVzZSB4bGluazpocmVmPSIjZW1wdHktMCIvPjwvZz4KPGcgdHJhbnNmb3JtPSJ0cmFuc2xhdGUoNDg1LDMxMDQpIj48dXNlIHhsaW5rOmhyZWY9IiNydC0wIi8+PC9nPgo8ZyB0cmFuc2Zvcm09InRyYW5zbGF0ZSg1ODIsMzEwNCkiPjx1c2UgeGxpbms6aHJlZj0iI2wtMCIvPjwvZz4KPGcgdHJhbnNmb3JtPSJ0cmFuc2xhdGUoODczLDMxMDQpIj48dXNlIHhsaW5rOmhyZWY9IiNyLTAiLz48L2c+CjxnIHRyYW5zZm9ybT0idHJhbnNsYXRlKDk3MCwzMTA0KSI+PHVzZSB4bGluazpocmVmPSIjcmVjdC0wIi8+PC9nPgo8ZyB0cmFuc2Zvcm09InRyYW5zbGF0ZSgxMDY3LDMxMDQpIj48dXNlIHhsaW5rOmhyZWY9IiNyZWN0LTAiLz48L2c+CjxnIHRyYW5zZm9ybT0idHJhbnNsYXRlKDExNjQsMzEwNCkiPjx1c2UgeGxpbms6aHJlZj0iI3JlY3QtMCIvPjwvZz4KPGcgdHJhbnNmb3JtPSJ0cmFuc2xhdGUoMTI2MSwzMTA0KSI+PHVzZSB4bGluazpocmVmPSIjcmVjdC0wIi8+PC9nPgo8ZyB0cmFuc2Zvcm09InRyYW5zbGF0ZSgxMzU4LDMxMDQpIj48dXNlIHhsaW5rOmhyZWY9IiNyZWN0LTAiLz48L2c+CjxnIHRyYW5zZm9ybT0idHJhbnNsYXRlKDE0NTUsMzEwNCkiPjx1c2UgeGxpbms6aHJlZj0iI2x0LTAiLz48L2c+CjxnIHRyYW5zZm9ybT0idHJhbnNsYXRlKDE3NDYsMzEwNCkiPjx1c2UgeGxpbms6aHJlZj0iI2ItMCIvPjwvZz4KPGcgdHJhbnNmb3JtPSJ0cmFuc2xhdGUoMjEzNCwzMTA0KSI+PHVzZSB4bGluazpocmVmPSIjYi0wIi8+PC9nPgo8ZyB0cmFuc2Zvcm09InRyYW5zbGF0ZSgyMzI4LDMxMDQpIj48dXNlIHhsaW5rOmhyZWY9IiNlbXB0eS0wIi8+PC9nPgo8ZyB0cmFuc2Zvcm09InRyYW5zbGF0ZSgyNTIyLDMxMDQpIj48dXNlIHhsaW5rOmhyZWY9IiNlbXB0eS0wIi8+PC9nPgo8ZyB0cmFuc2Zvcm09InRyYW5zbGF0ZSgyODEzLDMxMDQpIj48dXNlIHhsaW5rOmhyZWY9IiNlbXB0eS0wIi8+PC9nPgo8ZyB0cmFuc2Zvcm09InRyYW5zbGF0ZSgzMTA0LDMxMDQpIj48dXNlIHhsaW5rOmhyZWY9IiNyZWN0LTAiLz48L2c+CjxnIHRyYW5zZm9ybT0idHJhbnNsYXRlKDMyMDEsMzEwNCkiPjx1c2UgeGxpbms6aHJlZj0iI3JlY3QtMCIvPjwvZz4KPGcgdHJhbnNmb3JtPSJ0cmFuc2xhdGUoMzI5OCwzMTA0KSI+PHVzZSB4bGluazpocmVmPSIjcmVjdC0wIi8+PC9nPgo8ZyB0cmFuc2Zvcm09InRyYW5zbGF0ZSgzMzk1LDMxMDQpIj48dXNlIHhsaW5rOmhyZWY9IiNyZWN0LTAiLz48L2c+CjxnIHRyYW5zZm9ybT0idHJhbnNsYXRlKDM0OTIsMzEwNCkiPjx1c2UgeGxpbms6aHJlZj0iI2xiLTAiLz48L2c+CjxnIHRyYW5zZm9ybT0idHJhbnNsYXRlKDM3ODMsMzEwNCkiPjx1c2UgeGxpbms6aHJlZj0iI3ItMCIvPjwvZz4KPGcgdHJhbnNmb3JtPSJ0cmFuc2xhdGUoMzg4MCwzMTA0KSI+PHVzZSB4bGluazpocmVmPSIjcmVjdC0wIi8+PC9nPgo8ZyB0cmFuc2Zvcm09InRyYW5zbGF0ZSg3NzYsMzIwMSkiPjx1c2UgeGxpbms6aHJlZj0iI2ItMCIvPjwvZz4KPGcgdHJhbnNmb3JtPSJ0cmFuc2xhdGUoODczLDMyMDEpIj48dXNlIHhsaW5rOmhyZWY9IiNuX3JiLTAiLz48L2c+CjxnIHRyYW5zZm9ybT0idHJhbnNsYXRlKDk3MCwzMjAxKSI+PHVzZSB4bGluazpocmVmPSIjcmVjdC0wIi8+PC9nPgo8ZyB0cmFuc2Zvcm09InRyYW5zbGF0ZSgxMTY0LDMyMDEpIj48dXNlIHhsaW5rOmhyZWY9IiN0LTAiLz48L2c+CjxnIHRyYW5zZm9ybT0idHJhbnNsYXRlKDEzNTgsMzIwMSkiPjx1c2UgeGxpbms6aHJlZj0iI3JlY3QtMCIvPjwvZz4KPGcgdHJhbnNmb3JtPSJ0cmFuc2xhdGUoMTU1MiwzMjAxKSI+PHVzZSB4bGluazpocmVmPSIjZW1wdHktMCIvPjwvZz4KPGcgdHJhbnNmb3JtPSJ0cmFuc2xhdGUoMTc0NiwzMjAxKSI+PHVzZSB4bGluazpocmVmPSIjdC0wIi8+PC9nPgo8ZyB0cmFuc2Zvcm09InRyYW5zbGF0ZSgxODQzLDMyMDEpIj48dXNlIHhsaW5rOmhyZWY9IiNuX3JiLTAiLz48L2c+CjxnIHRyYW5zZm9ybT0idHJhbnNsYXRlKDE5NDAsMzIwMSkiPjx1c2UgeGxpbms6aHJlZj0iI2ItMCIvPjwvZz4KPGcgdHJhbnNmb3JtPSJ0cmFuc2xhdGUoMjAzNywzMjAxKSI+PHVzZSB4bGluazpocmVmPSIjbl9yYi0wIi8+PC9nPgo8ZyB0cmFuc2Zvcm09InRyYW5zbGF0ZSgyMTM0LDMyMDEpIj48dXNlIHhsaW5rOmhyZWY9IiNyZWN0LTAiLz48L2c+CjxnIHRyYW5zZm9ybT0idHJhbnNsYXRlKDIyMzEsMzIwMSkiPjx1c2UgeGxpbms6aHJlZj0iI2xiLTAiLz48L2c+CjxnIHRyYW5zZm9ybT0idHJhbnNsYXRlKDI0MjUsMzIwMSkiPjx1c2UgeGxpbms6aHJlZj0iI2ItMCIvPjwvZz4KPGcgdHJhbnNmb3JtPSJ0cmFuc2xhdGUoMjUyMiwzMjAxKSI+PHVzZSB4bGluazpocmVmPSIjbl9yYi0wIi8+PC9nPgo8ZyB0cmFuc2Zvcm09InRyYW5zbGF0ZSgyNjE5LDMyMDEpIj48dXNlIHhsaW5rOmhyZWY9IiNyYi0wIi8+PC9nPgo8ZyB0cmFuc2Zvcm09InRyYW5zbGF0ZSgyNzE2LDMyMDEpIj48dXNlIHhsaW5rOmhyZWY9IiNsYi0wIi8+PC9nPgo8ZyB0cmFuc2Zvcm09InRyYW5zbGF0ZSgzMDA3LDMyMDEpIj48dXNlIHhsaW5rOmhyZWY9IiNyLTAiLz48L2c+CjxnIHRyYW5zZm9ybT0idHJhbnNsYXRlKDMxMDQsMzIwMSkiPjx1c2UgeGxpbms6aHJlZj0iI3JlY3QtMCIvPjwvZz4KPGcgdHJhbnNmb3JtPSJ0cmFuc2xhdGUoMzQ5MiwzMjAxKSI+PHVzZSB4bGluazpocmVmPSIjcmVjdC0wIi8+PC9nPgo8ZyB0cmFuc2Zvcm09InRyYW5zbGF0ZSgzNTg5LDMyMDEpIj48dXNlIHhsaW5rOmhyZWY9IiNsLTAiLz48L2c+CjxnIHRyYW5zZm9ybT0idHJhbnNsYXRlKDM4ODAsMzIwMSkiPjx1c2UgeGxpbms6aHJlZj0iI3JlY3QtMCIvPjwvZz4KPGcgdHJhbnNmb3JtPSJ0cmFuc2xhdGUoNzc2LDMyOTgpIj48dXNlIHhsaW5rOmhyZWY9IiNyZWN0LTAiLz48L2c+CjxnIHRyYW5zZm9ybT0idHJhbnNsYXRlKDg3MywzMjk4KSI+PHVzZSB4bGluazpocmVmPSIjcmVjdC0wIi8+PC9nPgo8ZyB0cmFuc2Zvcm09InRyYW5zbGF0ZSg5NzAsMzI5OCkiPjx1c2UgeGxpbms6aHJlZj0iI3JlY3QtMCIvPjwvZz4KPGcgdHJhbnNmb3JtPSJ0cmFuc2xhdGUoMTA2NywzMjk4KSI+PHVzZSB4bGluazpocmVmPSIjbC0wIi8+PC9nPgo8ZyB0cmFuc2Zvcm09InRyYW5zbGF0ZSgxMTY0LDMyOTgpIj48dXNlIHhsaW5rOmhyZWY9IiNuX3JiLTAiLz48L2c+CjxnIHRyYW5zZm9ybT0idHJhbnNsYXRlKDEyNjEsMzI5OCkiPjx1c2UgeGxpbms6aHJlZj0iI3JiLTAiLz48L2c+CjxnIHRyYW5zZm9ybT0idHJhbnNsYXRlKDEzNTgsMzI5OCkiPjx1c2UgeGxpbms6aHJlZj0iI3JlY3QtMCIvPjwvZz4KPGcgdHJhbnNmb3JtPSJ0cmFuc2xhdGUoMTQ1NSwzMjk4KSI+PHVzZSB4bGluazpocmVmPSIjbGItMCIvPjwvZz4KPGcgdHJhbnNmb3JtPSJ0cmFuc2xhdGUoMTY0OSwzMjk4KSI+PHVzZSB4bGluazpocmVmPSIjYi0wIi8+PC9nPgo8ZyB0cmFuc2Zvcm09InRyYW5zbGF0ZSgxODQzLDMyOTgpIj48dXNlIHhsaW5rOmhyZWY9IiNyLTAiLz48L2c+CjxnIHRyYW5zZm9ybT0idHJhbnNsYXRlKDE5NDAsMzI5OCkiPjx1c2UgeGxpbms6aHJlZj0iI3JlY3QtMCIvPjwvZz4KPGcgdHJhbnNmb3JtPSJ0cmFuc2xhdGUoMjAzNywzMjk4KSI+PHVzZSB4bGluazpocmVmPSIjcmVjdC0wIi8+PC9nPgo8ZyB0cmFuc2Zvcm09InRyYW5zbGF0ZSgyMTM0LDMyOTgpIj48dXNlIHhsaW5rOmhyZWY9IiNyZWN0LTAiLz48L2c+CjxnIHRyYW5zZm9ybT0idHJhbnNsYXRlKDIyMzEsMzI5OCkiPjx1c2UgeGxpbms6aHJlZj0iI2x0LTAiLz48L2c+CjxnIHRyYW5zZm9ybT0idHJhbnNsYXRlKDI0MjUsMzI5OCkiPjx1c2UgeGxpbms6aHJlZj0iI3J0LTAiLz48L2c+CjxnIHRyYW5zZm9ybT0idHJhbnNsYXRlKDI1MjIsMzI5OCkiPjx1c2UgeGxpbms6aHJlZj0iI3JlY3QtMCIvPjwvZz4KPGcgdHJhbnNmb3JtPSJ0cmFuc2xhdGUoMjYxOSwzMjk4KSI+PHVzZSB4bGluazpocmVmPSIjcmVjdC0wIi8+PC9nPgo8ZyB0cmFuc2Zvcm09InRyYW5zbGF0ZSgyNzE2LDMyOTgpIj48dXNlIHhsaW5rOmhyZWY9IiNyZWN0LTAiLz48L2c+CjxnIHRyYW5zZm9ybT0idHJhbnNsYXRlKDI4MTMsMzI5OCkiPjx1c2UgeGxpbms6aHJlZj0iI3JlY3QtMCIvPjwvZz4KPGcgdHJhbnNmb3JtPSJ0cmFuc2xhdGUoMjkxMCwzMjk4KSI+PHVzZSB4bGluazpocmVmPSIjbGItMCIvPjwvZz4KPGcgdHJhbnNmb3JtPSJ0cmFuc2xhdGUoMzAwNywzMjk4KSI+PHVzZSB4bGluazpocmVmPSIjbl9yYi0wIi8+PC9nPgo8ZyB0cmFuc2Zvcm09InRyYW5zbGF0ZSgzMTA0LDMyOTgpIj48dXNlIHhsaW5rOmhyZWY9IiNyZWN0LTAiLz48L2c+CjxnIHRyYW5zZm9ybT0idHJhbnNsYXRlKDMyOTgsMzI5OCkiPjx1c2UgeGxpbms6aHJlZj0iI2VtcHR5LTAiLz48L2c+CjxnIHRyYW5zZm9ybT0idHJhbnNsYXRlKDM0OTIsMzI5OCkiPjx1c2UgeGxpbms6aHJlZj0iI3JlY3QtMCIvPjwvZz4KPGcgdHJhbnNmb3JtPSJ0cmFuc2xhdGUoMzY4NiwzMjk4KSI+PHVzZSB4bGluazpocmVmPSIjZW1wdHktMCIvPjwvZz4KPGcgdHJhbnNmb3JtPSJ0cmFuc2xhdGUoMzg4MCwzMjk4KSI+PHVzZSB4bGluazpocmVmPSIjdC0wIi8+PC9nPgo8ZyB0cmFuc2Zvcm09InRyYW5zbGF0ZSg3NzYsMzM5NSkiPjx1c2UgeGxpbms6aHJlZj0iI3J0LTAiLz48L2c+CjxnIHRyYW5zZm9ybT0idHJhbnNsYXRlKDg3MywzMzk1KSI+PHVzZSB4bGluazpocmVmPSIjcmVjdC0wIi8+PC9nPgo8ZyB0cmFuc2Zvcm09InRyYW5zbGF0ZSgxMDY3LDMzOTUpIj48dXNlIHhsaW5rOmhyZWY9IiNuX3JiLTAiLz48L2c+CjxnIHRyYW5zZm9ybT0idHJhbnNsYXRlKDExNjQsMzM5NSkiPjx1c2UgeGxpbms6aHJlZj0iI3JiLTAiLz48L2c+CjxnIHRyYW5zZm9ybT0idHJhbnNsYXRlKDEyNjEsMzM5NSkiPjx1c2UgeGxpbms6aHJlZj0iI3JlY3QtMCIvPjwvZz4KPGcgdHJhbnNmb3JtPSJ0cmFuc2xhdGUoMTM1OCwzMzk1KSI+PHVzZSB4bGluazpocmVmPSIjcmVjdC0wIi8+PC9nPgo8ZyB0cmFuc2Zvcm09InRyYW5zbGF0ZSgxNDU1LDMzOTUpIj48dXNlIHhsaW5rOmhyZWY9IiNsdC0wIi8+PC9nPgo8ZyB0cmFuc2Zvcm09InRyYW5zbGF0ZSgxNTUyLDMzOTUpIj48dXNlIHhsaW5rOmhyZWY9IiNuX3JiLTAiLz48L2c+CjxnIHRyYW5zZm9ybT0idHJhbnNsYXRlKDE2NDksMzM5NSkiPjx1c2UgeGxpbms6aHJlZj0iI3JlY3QtMCIvPjwvZz4KPGcgdHJhbnNmb3JtPSJ0cmFuc2xhdGUoMTc0NiwzMzk1KSI+PHVzZSB4bGluazpocmVmPSIjbC0wIi8+PC9nPgo8ZyB0cmFuc2Zvcm09InRyYW5zbGF0ZSgxOTQwLDMzOTUpIj48dXNlIHhsaW5rOmhyZWY9IiN0LTAiLz48L2c+CjxnIHRyYW5zZm9ybT0idHJhbnNsYXRlKDIzMjgsMzM5NSkiPjx1c2UgeGxpbms6aHJlZj0iI2ItMCIvPjwvZz4KPGcgdHJhbnNmb3JtPSJ0cmFuc2xhdGUoMjQyNSwzMzk1KSI+PHVzZSB4bGluazpocmVmPSIjbl9yYi0wIi8+PC9nPgo8ZyB0cmFuc2Zvcm09InRyYW5zbGF0ZSgyNTIyLDMzOTUpIj48dXNlIHhsaW5rOmhyZWY9IiNyZWN0LTAiLz48L2c+CjxnIHRyYW5zZm9ybT0idHJhbnNsYXRlKDI2MTksMzM5NSkiPjx1c2UgeGxpbms6aHJlZj0iI3JlY3QtMCIvPjwvZz4KPGcgdHJhbnNmb3JtPSJ0cmFuc2xhdGUoMjcxNiwzMzk1KSI+PHVzZSB4bGluazpocmVmPSIjbHQ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3ODMsMzM5NSkiPjx1c2UgeGxpbms6aHJlZj0iI2ItMCIvPjwvZz4KPGcgdHJhbnNmb3JtPSJ0cmFuc2xhdGUoODczLDM0OTIpIj48dXNlIHhsaW5rOmhyZWY9IiNyZWN0LTAiLz48L2c+CjxnIHRyYW5zZm9ybT0idHJhbnNsYXRlKDEwNjcsMzQ5MikiPjx1c2UgeGxpbms6aHJlZj0iI3ItMCIvPjwvZz4KPGcgdHJhbnNmb3JtPSJ0cmFuc2xhdGUoMTE2NCwzNDkyKSI+PHVzZSB4bGluazpocmVmPSIjcmVjdC0wIi8+PC9nPgo8ZyB0cmFuc2Zvcm09InRyYW5zbGF0ZSgxNTUyLDM0OTIpIj48dXNlIHhsaW5rOmhyZWY9IiNyLTAiLz48L2c+CjxnIHRyYW5zZm9ybT0idHJhbnNsYXRlKDE2NDksMzQ5MikiPjx1c2UgeGxpbms6aHJlZj0iI2x0LTAiLz48L2c+CjxnIHRyYW5zZm9ybT0idHJhbnNsYXRlKDE4NDMsMzQ5MikiPjx1c2UgeGxpbms6aHJlZj0iI2VtcHR5LTAiLz48L2c+CjxnIHRyYW5zZm9ybT0idHJhbnNsYXRlKDIwMzcsMzQ5MikiPjx1c2UgeGxpbms6aHJlZj0iI2ItMCIvPjwvZz4KPGcgdHJhbnNmb3JtPSJ0cmFuc2xhdGUoMjMyOCwzNDkyKSI+PHVzZSB4bGluazpocmVmPSIjcmVjdC0wIi8+PC9nPgo8ZyB0cmFuc2Zvcm09InRyYW5zbGF0ZSgyNDI1LDM0OTIpIj48dXNlIHhsaW5rOmhyZWY9IiNyZWN0LTAiLz48L2c+CjxnIHRyYW5zZm9ybT0idHJhbnNsYXRlKDI1MjIsMzQ5MikiPjx1c2UgeGxpbms6aHJlZj0iI2x0LTAiLz48L2c+CjxnIHRyYW5zZm9ybT0idHJhbnNsYXRlKDI4MTMsMzQ5MikiPjx1c2UgeGxpbms6aHJlZj0iI3ItMCIvPjwvZz4KPGcgdHJhbnNmb3JtPSJ0cmFuc2xhdGUoMjkxMCwzNDkyKSI+PHVzZSB4bGluazpocmVmPSIjcmVjdC0wIi8+PC9nPgo8ZyB0cmFuc2Zvcm09InRyYW5zbGF0ZSgzMDA3LDM0OTIpIj48dXNlIHhsaW5rOmhyZWY9IiNyZWN0LTAiLz48L2c+CjxnIHRyYW5zZm9ybT0idHJhbnNsYXRlKDMxMDQsMzQ5MikiPjx1c2UgeGxpbms6aHJlZj0iI3JlY3QtMCIvPjwvZz4KPGcgdHJhbnNmb3JtPSJ0cmFuc2xhdGUoMzIwMSwzNDkyKSI+PHVzZSB4bGluazpocmVmPSIjcmVjdC0wIi8+PC9nPgo8ZyB0cmFuc2Zvcm09InRyYW5zbGF0ZSgzMjk4LDM0OTIpIj48dXNlIHhsaW5rOmhyZWY9IiNyZWN0LTAiLz48L2c+CjxnIHRyYW5zZm9ybT0idHJhbnNsYXRlKDMzOTUsMzQ5MikiPjx1c2UgeGxpbms6aHJlZj0iI3JlY3QtMCIvPjwvZz4KPGcgdHJhbnNmb3JtPSJ0cmFuc2xhdGUoMzQ5MiwzNDkyKSI+PHVzZSB4bGluazpocmVmPSIjcmVjdC0wIi8+PC9nPgo8ZyB0cmFuc2Zvcm09InRyYW5zbGF0ZSgzNjg2LDM0OTIpIj48dXNlIHhsaW5rOmhyZWY9IiNuX3JiLTAiLz48L2c+CjxnIHRyYW5zZm9ybT0idHJhbnNsYXRlKDM3ODMsMzQ5MikiPjx1c2UgeGxpbms6aHJlZj0iI3JlY3QtMCIvPjwvZz4KPGcgdHJhbnNmb3JtPSJ0cmFuc2xhdGUoMzg4MCwzNDkyKSI+PHVzZSB4bGluazpocmVmPSIjbGItMCIvPjwvZz4KPGcgdHJhbnNmb3JtPSJ0cmFuc2xhdGUoNzc2LDM1ODkpIj48dXNlIHhsaW5rOmhyZWY9IiNuX3JiLTAiLz48L2c+CjxnIHRyYW5zZm9ybT0idHJhbnNsYXRlKDg3MywzNTg5KSI+PHVzZSB4bGluazpocmVmPSIjcmVjdC0wIi8+PC9nPgo8ZyB0cmFuc2Zvcm09InRyYW5zbGF0ZSg5NzAsMzU4OSkiPjx1c2UgeGxpbms6aHJlZj0iI2wtMCIvPjwvZz4KPGcgdHJhbnNmb3JtPSJ0cmFuc2xhdGUoMTE2NCwzNTg5KSI+PHVzZSB4bGluazpocmVmPSIjdC0wIi8+PC9nPgo8ZyB0cmFuc2Zvcm09InRyYW5zbGF0ZSgxMzU4LDM1ODkpIj48dXNlIHhsaW5rOmhyZWY9IiNiLTAiLz48L2c+CjxnIHRyYW5zZm9ybT0idHJhbnNsYXRlKDE3NDYsMzU4OSkiPjx1c2UgeGxpbms6aHJlZj0iI2VtcHR5LTAiLz48L2c+CjxnIHRyYW5zZm9ybT0idHJhbnNsYXRlKDIwMzcsMzU4OSkiPjx1c2UgeGxpbms6aHJlZj0iI3J0LTAiLz48L2c+CjxnIHRyYW5zZm9ybT0idHJhbnNsYXRlKDIxMzQsMzU4OSkiPjx1c2UgeGxpbms6aHJlZj0iI2xiLTAiLz48L2c+CjxnIHRyYW5zZm9ybT0idHJhbnNsYXRlKDIzMjgsMzU4OSkiPjx1c2UgeGxpbms6aHJlZj0iI3JlY3QtMCIvPjwvZz4KPGcgdHJhbnNmb3JtPSJ0cmFuc2xhdGUoMjQyNSwzNTg5KSI+PHVzZSB4bGluazpocmVmPSIjcmVjdC0wIi8+PC9nPgo8ZyB0cmFuc2Zvcm09InRyYW5zbGF0ZSgyNTIyLDM1ODkpIj48dXNlIHhsaW5rOmhyZWY9IiNuX3JiLTAiLz48L2c+CjxnIHRyYW5zZm9ybT0idHJhbnNsYXRlKDI2MTksMzU4OSkiPjx1c2UgeGxpbms6aHJlZj0iI2ItMCIvPjwvZz4KPGcgdHJhbnNmb3JtPSJ0cmFuc2xhdGUoMjkxMCwzNTg5KSI+PHVzZSB4bGluazpocmVmPSIjcnQtMCIvPjwvZz4KPGcgdHJhbnNmb3JtPSJ0cmFuc2xhdGUoMzAwNywzNTg5KSI+PHVzZSB4bGluazpocmVmPSIjcmVjdC0wIi8+PC9nPgo8ZyB0cmFuc2Zvcm09InRyYW5zbGF0ZSgzMzk1LDM1ODkpIj48dXNlIHhsaW5rOmhyZWY9IiNydC0wIi8+PC9nPgo8ZyB0cmFuc2Zvcm09InRyYW5zbGF0ZSgzNDkyLDM1ODkpIj48dXNlIHhsaW5rOmhyZWY9IiNyZWN0LTAiLz48L2c+CjxnIHRyYW5zZm9ybT0idHJhbnNsYXRlKDM2ODYsMzU4OSkiPjx1c2UgeGxpbms6aHJlZj0iI3JiLTAiLz48L2c+CjxnIHRyYW5zZm9ybT0idHJhbnNsYXRlKDM3ODMsMzU4OSkiPjx1c2UgeGxpbms6aHJlZj0iI3JlY3QtMCIvPjwvZz4KPGcgdHJhbnNmb3JtPSJ0cmFuc2xhdGUoMzg4MCwzNTg5KSI+PHVzZSB4bGluazpocmVmPSIjcmVjdC0wIi8+PC9nPgo8ZyB0cmFuc2Zvcm09InRyYW5zbGF0ZSg3NzYsMzY4NikiPjx1c2UgeGxpbms6aHJlZj0iI3ItMCIvPjwvZz4KPGcgdHJhbnNmb3JtPSJ0cmFuc2xhdGUoODczLDM2ODYpIj48dXNlIHhsaW5rOmhyZWY9IiNsdC0wIi8+PC9nPgo8ZyB0cmFuc2Zvcm09InRyYW5zbGF0ZSgxMzU4LDM2ODYpIj48dXNlIHhsaW5rOmhyZWY9IiNyZWN0LTAiLz48L2c+CjxnIHRyYW5zZm9ybT0idHJhbnNsYXRlKDE0NTUsMzY4NikiPjx1c2UgeGxpbms6aHJlZj0iI3JlY3QtMCIvPjwvZz4KPGcgdHJhbnNmb3JtPSJ0cmFuc2xhdGUoMTU1MiwzNjg2KSI+PHVzZSB4bGluazpocmVmPSIjcmVjdC0wIi8+PC9nPgo8ZyB0cmFuc2Zvcm09InRyYW5zbGF0ZSgxNjQ5LDM2ODYpIj48dXNlIHhsaW5rOmhyZWY9IiNsYi0wIi8+PC9nPgo8ZyB0cmFuc2Zvcm09InRyYW5zbGF0ZSgxODQzLDM2ODYpIj48dXNlIHhsaW5rOmhyZWY9IiNyLTAiLz48L2c+CjxnIHRyYW5zZm9ybT0idHJhbnNsYXRlKDE5NDAsMzY4NikiPjx1c2UgeGxpbms6aHJlZj0iI2wtMCIvPjwvZz4KPGcgdHJhbnNmb3JtPSJ0cmFuc2xhdGUoMjEzNCwzNjg2KSI+PHVzZSB4bGluazpocmVmPSIjdC0wIi8+PC9nPgo8ZyB0cmFuc2Zvcm09InRyYW5zbGF0ZSgyMzI4LDM2ODYpIj48dXNlIHhsaW5rOmhyZWY9IiNydC0wIi8+PC9nPgo8ZyB0cmFuc2Zvcm09InRyYW5zbGF0ZSgyNDI1LDM2ODYpIj48dXNlIHhsaW5rOmhyZWY9IiNyZWN0LTAiLz48L2c+CjxnIHRyYW5zZm9ybT0idHJhbnNsYXRlKDI1MjIsMzY4NikiPjx1c2UgeGxpbms6aHJlZj0iI3JlY3QtMCIvPjwvZz4KPGcgdHJhbnNmb3JtPSJ0cmFuc2xhdGUoMjYxOSwzNjg2KSI+PHVzZSB4bGluazpocmVmPSIjcmVjdC0wIi8+PC9nPgo8ZyB0cmFuc2Zvcm09InRyYW5zbGF0ZSgzMDA3LDM2ODYpIj48dXNlIHhsaW5rOmhyZWY9IiNyZWN0LTAiLz48L2c+CjxnIHRyYW5zZm9ybT0idHJhbnNsYXRlKDMxMDQsMzY4NikiPjx1c2UgeGxpbms6aHJlZj0iI3JlY3QtMCIvPjwvZz4KPGcgdHJhbnNmb3JtPSJ0cmFuc2xhdGUoMzIwMSwzNjg2KSI+PHVzZSB4bGluazpocmVmPSIjbGItMCIvPjwvZz4KPGcgdHJhbnNmb3JtPSJ0cmFuc2xhdGUoMzQ5MiwzNjg2KSI+PHVzZSB4bGluazpocmVmPSIjdC0wIi8+PC9nPgo8ZyB0cmFuc2Zvcm09InRyYW5zbGF0ZSgzNjg2LDM2ODYpIj48dXNlIHhsaW5rOmhyZWY9IiNydC0wIi8+PC9nPgo8ZyB0cmFuc2Zvcm09InRyYW5zbGF0ZSgzNzgzLDM2ODYpIj48dXNlIHhsaW5rOmhyZWY9IiNyZWN0LTAiLz48L2c+CjxnIHRyYW5zZm9ybT0idHJhbnNsYXRlKDM4ODAsMzY4NikiPjx1c2UgeGxpbms6aHJlZj0iI2x0LTAiLz48L2c+CjxnIHRyYW5zZm9ybT0idHJhbnNsYXRlKDExNjQsMzc4MykiPjx1c2UgeGxpbms6aHJlZj0iI2VtcHR5LTAiLz48L2c+CjxnIHRyYW5zZm9ybT0idHJhbnNsYXRlKDEzNTgsMzc4MykiPjx1c2UgeGxpbms6aHJlZj0iI3JlY3QtMCIvPjwvZz4KPGcgdHJhbnNmb3JtPSJ0cmFuc2xhdGUoMTQ1NSwzNzgzKSI+PHVzZSB4bGluazpocmVmPSIjbHQtMCIvPjwvZz4KPGcgdHJhbnNmb3JtPSJ0cmFuc2xhdGUoMTY0OSwzNzgzKSI+PHVzZSB4bGluazpocmVmPSIjcmVjdC0wIi8+PC9nPgo8ZyB0cmFuc2Zvcm09InRyYW5zbGF0ZSgyNDI1LDM3ODMpIj48dXNlIHhsaW5rOmhyZWY9IiNyZWN0LTAiLz48L2c+CjxnIHRyYW5zZm9ybT0idHJhbnNsYXRlKDI2MTksMzc4MykiPjx1c2UgeGxpbms6aHJlZj0iI3J0LTAiLz48L2c+CjxnIHRyYW5zZm9ybT0idHJhbnNsYXRlKDI3MTYsMzc4MykiPjx1c2UgeGxpbms6aHJlZj0iI2xiLTAiLz48L2c+CjxnIHRyYW5zZm9ybT0idHJhbnNsYXRlKDI5MTAsMzc4MykiPjx1c2UgeGxpbms6aHJlZj0iI3JiLTAiLz48L2c+CjxnIHRyYW5zZm9ybT0idHJhbnNsYXRlKDMwMDcsMzc4MykiPjx1c2UgeGxpbms6aHJlZj0iI3JlY3QtMCIvPjwvZz4KPGcgdHJhbnNmb3JtPSJ0cmFuc2xhdGUoMzEwNCwzNzgzKSI+PHVzZSB4bGluazpocmVmPSIjcmVjdC0wIi8+PC9nPgo8ZyB0cmFuc2Zvcm09InRyYW5zbGF0ZSgzMjAxLDM3ODMpIj48dXNlIHhsaW5rOmhyZWY9IiNsdC0wIi8+PC9nPgo8ZyB0cmFuc2Zvcm09InRyYW5zbGF0ZSgzNDkyLDM3ODMpIj48dXNlIHhsaW5rOmhyZWY9IiNuX3JiLTAiLz48L2c+CjxnIHRyYW5zZm9ybT0idHJhbnNsYXRlKDM1ODksMzc4MykiPjx1c2UgeGxpbms6aHJlZj0iI2ItMCIvPjwvZz4KPGcgdHJhbnNmb3JtPSJ0cmFuc2xhdGUoMTM1OCwzODgwKSI+PHVzZSB4bGluazpocmVmPSIjdC0wIi8+PC9nPgo8ZyB0cmFuc2Zvcm09InRyYW5zbGF0ZSgxNjQ5LDM4ODApIj48dXNlIHhsaW5rOmhyZWY9IiN0LTAiLz48L2c+CjxnIHRyYW5zZm9ybT0idHJhbnNsYXRlKDE4NDMsMzg4MCkiPjx1c2UgeGxpbms6aHJlZj0iI2VtcHR5LTAiLz48L2c+CjxnIHRyYW5zZm9ybT0idHJhbnNsYXRlKDIwMzcsMzg4MCkiPjx1c2UgeGxpbms6aHJlZj0iI3ItMCIvPjwvZz4KPGcgdHJhbnNmb3JtPSJ0cmFuc2xhdGUoMjEzNCwzODgwKSI+PHVzZSB4bGluazpocmVmPSIjcmVjdC0wIi8+PC9nPgo8ZyB0cmFuc2Zvcm09InRyYW5zbGF0ZSgyMjMxLDM4ODApIj48dXNlIHhsaW5rOmhyZWY9IiNyZWN0LTAiLz48L2c+CjxnIHRyYW5zZm9ybT0idHJhbnNsYXRlKDIzMjgsMzg4MCkiPjx1c2UgeGxpbms6aHJlZj0iI3JlY3QtMCIvPjwvZz4KPGcgdHJhbnNmb3JtPSJ0cmFuc2xhdGUoMjQyNSwzODgwKSI+PHVzZSB4bGluazpocmVmPSIjbHQtMCIvPjwvZz4KPGcgdHJhbnNmb3JtPSJ0cmFuc2xhdGUoMjcxNiwzODgwKSI+PHVzZSB4bGluazpocmVmPSIjdC0wIi8+PC9nPgo8ZyB0cmFuc2Zvcm09InRyYW5zbGF0ZSgyOTEwLDM4ODApIj48dXNlIHhsaW5rOmhyZWY9IiN0LTAiLz48L2c+CjxnIHRyYW5zZm9ybT0idHJhbnNsYXRlKDMxMDQsMzg4MCkiPjx1c2UgeGxpbms6aHJlZj0iI3QtMCIvPjwvZz4KPGcgdHJhbnNmb3JtPSJ0cmFuc2xhdGUoMzI5OCwzODgwKSI+PHVzZSB4bGluazpocmVmPSIjZW1wdHktMCIvPjwvZz4KPGcgdHJhbnNmb3JtPSJ0cmFuc2xhdGUoMzQ5MiwzODgwKSI+PHVzZSB4bGluazpocmVmPSIjci0wIi8+PC9nPgo8ZyB0cmFuc2Zvcm09InRyYW5zbGF0ZSgzNTg5LDM4ODApIj48dXNlIHhsaW5rOmhyZWY9IiNyZWN0LTAiLz48L2c+CjxnIHRyYW5zZm9ybT0idHJhbnNsYXRlKDM2ODYsMzg4MCkiPjx1c2UgeGxpbms6aHJlZj0iI2wtMCIvPjwvZz4KPGcgdHJhbnNmb3JtPSJ0cmFuc2xhdGUoMzg4MCwzODgwKSI+PHVzZSB4bGluazpocmVmPSIjZW1wdHktMCIvPjwvZz4KPHVzZSBmaWxsLXJ1bGU9ImV2ZW5vZGQiIHRyYW5zZm9ybT0idHJhbnNsYXRlKDAsMCkiIHhsaW5rOmhyZWY9IiNwb2ludC0wIi8+Cjx1c2UgZmlsbC1ydWxlPSJldmVub2RkIiB0cmFuc2Zvcm09InRyYW5zbGF0ZSgzMjY0LDApIiB4bGluazpocmVmPSIjcG9pbnQtMCIvPgo8dXNlIGZpbGwtcnVsZT0iZXZlbm9kZCIgdHJhbnNmb3JtPSJ0cmFuc2xhdGUoMCwzMjY0KSIgeGxpbms6aHJlZj0iI3BvaW50LTAiLz4KICAgIDwvZz4KICA8L3N2Zz4=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5NzAsMCkiPjx1c2UgeGxpbms6aHJlZj0iI2VtcHR5LTAiLz48L2c+CjxnIHRyYW5zZm9ybT0idHJhbnNsYXRlKDExNjQsMCkiPjx1c2UgeGxpbms6aHJlZj0iI3ItMCIvPjwvZz4KPGcgdHJhbnNmb3JtPSJ0cmFuc2xhdGUoMTI2MSwwKSI+PHVzZSB4bGluazpocmVmPSIjbC0wIi8+PC9nPgo8ZyB0cmFuc2Zvcm09InRyYW5zbGF0ZSgxNjQ5LDApIj48dXNlIHhsaW5rOmhyZWY9IiNiLTAiLz48L2c+CjxnIHRyYW5zZm9ybT0idHJhbnNsYXRlKDE4NDMsMCkiPjx1c2UgeGxpbms6aHJlZj0iI3JiLTAiLz48L2c+CjxnIHRyYW5zZm9ybT0idHJhbnNsYXRlKDE5NDAsMCkiPjx1c2UgeGxpbms6aHJlZj0iI2xiLTAiLz48L2c+CjxnIHRyYW5zZm9ybT0idHJhbnNsYXRlKDIyMzEsMCkiPjx1c2UgeGxpbms6aHJlZj0iI2ItMCIvPjwvZz4KPGcgdHJhbnNmb3JtPSJ0cmFuc2xhdGUoMjQyNSwwKSI+PHVzZSB4bGluazpocmVmPSIjbl9yYi0wIi8+PC9nPgo8ZyB0cmFuc2Zvcm09InRyYW5zbGF0ZSgyNTIyLDApIj48dXNlIHhsaW5rOmhyZWY9IiNyYi0wIi8+PC9nPgo8ZyB0cmFuc2Zvcm09InRyYW5zbGF0ZSgyNjE5LDApIj48dXNlIHhsaW5rOmhyZWY9IiNsLTAiLz48L2c+CjxnIHRyYW5zZm9ybT0idHJhbnNsYXRlKDI4MTMsMCkiPjx1c2UgeGxpbms6aHJlZj0iI3ItMCIvPjwvZz4KPGcgdHJhbnNmb3JtPSJ0cmFuc2xhdGUoMjkxMCwwKSI+PHVzZSB4bGluazpocmVmPSIjbC0wIi8+PC9nPgo8ZyB0cmFuc2Zvcm09InRyYW5zbGF0ZSg3NzYsOTcpIj48dXNlIHhsaW5rOmhyZWY9IiNiLTAiLz48L2c+CjxnIHRyYW5zZm9ybT0idHJhbnNsYXRlKDEwNjcsOTcpIj48dXNlIHhsaW5rOmhyZWY9IiNiLTAiLz48L2c+CjxnIHRyYW5zZm9ybT0idHJhbnNsYXRlKDE2NDksOTcpIj48dXNlIHhsaW5rOmhyZWY9IiN0LTAiLz48L2c+CjxnIHRyYW5zZm9ybT0idHJhbnNsYXRlKDE3NDYsOTcpIj48dXNlIHhsaW5rOmhyZWY9IiNuX3JiLTAiLz48L2c+CjxnIHRyYW5zZm9ybT0idHJhbnNsYXRlKDE4NDMsOTcpIj48dXNlIHhsaW5rOmhyZWY9IiNyZWN0LTAiLz48L2c+CjxnIHRyYW5zZm9ybT0idHJhbnNsYXRlKDE5NDAsOTcpIj48dXNlIHhsaW5rOmhyZWY9IiNsdC0wIi8+PC9nPgo8ZyB0cmFuc2Zvcm09InRyYW5zbGF0ZSgyMjMxLDk3KSI+PHVzZSB4bGluazpocmVmPSIjdC0wIi8+PC9nPgo8ZyB0cmFuc2Zvcm09InRyYW5zbGF0ZSgyNDI1LDk3KSI+PHVzZSB4bGluazpocmVmPSIjci0wIi8+PC9nPgo8ZyB0cmFuc2Zvcm09InRyYW5zbGF0ZSgyNTIyLDk3KSI+PHVzZSB4bGluazpocmVmPSIjcmVjdC0wIi8+PC9nPgo8ZyB0cmFuc2Zvcm09InRyYW5zbGF0ZSgzMDA3LDk3KSI+PHVzZSB4bGluazpocmVmPSIjbl9yYi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QtMCIvPjwvZz4KPGcgdHJhbnNmb3JtPSJ0cmFuc2xhdGUoMTI2MSwxOTQpIj48dXNlIHhsaW5rOmhyZWY9IiNyLTAiLz48L2c+CjxnIHRyYW5zZm9ybT0idHJhbnNsYXRlKDEzNTgsMTk0KSI+PHVzZSB4bGluazpocmVmPSIjbC0wIi8+PC9nPgo8ZyB0cmFuc2Zvcm09InRyYW5zbGF0ZSgxNDU1LDE5NCkiPjx1c2UgeGxpbms6aHJlZj0iI25fcmItMCIvPjwvZz4KPGcgdHJhbnNmb3JtPSJ0cmFuc2xhdGUoMTU1MiwxOTQpIj48dXNlIHhsaW5rOmhyZWY9IiNiLTAiLz48L2c+CjxnIHRyYW5zZm9ybT0idHJhbnNsYXRlKDE3NDYsMTk0KSI+PHVzZSB4bGluazpocmVmPSIjci0wIi8+PC9nPgo8ZyB0cmFuc2Zvcm09InRyYW5zbGF0ZSgxODQzLDE5NCkiPjx1c2UgeGxpbms6aHJlZj0iI2x0LTAiLz48L2c+CjxnIHRyYW5zZm9ybT0idHJhbnNsYXRlKDIwMzcsMTk0KSI+PHVzZSB4bGluazpocmVmPSIjci0wIi8+PC9nPgo8ZyB0cmFuc2Zvcm09InRyYW5zbGF0ZSgyMTM0LDE5NCkiPjx1c2UgeGxpbms6aHJlZj0iI2xiLTAiLz48L2c+CjxnIHRyYW5zZm9ybT0idHJhbnNsYXRlKDI1MjIsMTk0KSI+PHVzZSB4bGluazpocmVmPSIjcmVjdC0wIi8+PC9nPgo8ZyB0cmFuc2Zvcm09InRyYW5zbGF0ZSgyODEzLDE5NCkiPjx1c2UgeGxpbms6aHJlZj0iI2VtcHR5LTAiLz48L2c+CjxnIHRyYW5zZm9ybT0idHJhbnNsYXRlKDMwMDcsMTk0KSI+PHVzZSB4bGluazpocmVmPSIjcmItMCIvPjwvZz4KPGcgdHJhbnNmb3JtPSJ0cmFuc2xhdGUoMzEwNCwxOTQpIj48dXNlIHhsaW5rOmhyZWY9IiNyZWN0LTAiLz48L2c+CjxnIHRyYW5zZm9ybT0idHJhbnNsYXRlKDc3NiwyOTEpIj48dXNlIHhsaW5rOmhyZWY9IiNyZWN0LTAiLz48L2c+CjxnIHRyYW5zZm9ybT0idHJhbnNsYXRlKDE0NTUsMjkxKSI+PHVzZSB4bGluazpocmVmPSIjci0wIi8+PC9nPgo8ZyB0cmFuc2Zvcm09InRyYW5zbGF0ZSgxNTUyLDI5MSkiPjx1c2UgeGxpbms6aHJlZj0iI3JlY3QtMCIvPjwvZz4KPGcgdHJhbnNmb3JtPSJ0cmFuc2xhdGUoMTY0OSwyOTEpIj48dXNlIHhsaW5rOmhyZWY9IiNsYi0wIi8+PC9nPgo8ZyB0cmFuc2Zvcm09InRyYW5zbGF0ZSgxODQzLDI5MSkiPjx1c2UgeGxpbms6aHJlZj0iI25fcmItMCIvPjwvZz4KPGcgdHJhbnNmb3JtPSJ0cmFuc2xhdGUoMTk0MCwyOTEpIj48dXNlIHhsaW5rOmhyZWY9IiNiLTAiLz48L2c+CjxnIHRyYW5zZm9ybT0idHJhbnNsYXRlKDIwMzcsMjkxKSI+PHVzZSB4bGluazpocmVmPSIjbl9yYi0wIi8+PC9nPgo8ZyB0cmFuc2Zvcm09InRyYW5zbGF0ZSgyMTM0LDI5MSkiPjx1c2UgeGxpbms6aHJlZj0iI3JlY3QtMCIvPjwvZz4KPGcgdHJhbnNmb3JtPSJ0cmFuc2xhdGUoMjIzMSwyOTEpIj48dXNlIHhsaW5rOmhyZWY9IiNsYi0wIi8+PC9nPgo8ZyB0cmFuc2Zvcm09InRyYW5zbGF0ZSgyNDI1LDI5MSkiPjx1c2UgeGxpbms6aHJlZj0iI25fcmItMCIvPjwvZz4KPGcgdHJhbnNmb3JtPSJ0cmFuc2xhdGUoMjUyMiwyOTEpIj48dXNlIHhsaW5rOmhyZWY9IiNyZWN0LTAiLz48L2c+CjxnIHRyYW5zZm9ybT0idHJhbnNsYXRlKDI3MTYsMjkxKSI+PHVzZSB4bGluazpocmVmPSIjYi0wIi8+PC9nPgo8ZyB0cmFuc2Zvcm09InRyYW5zbGF0ZSgzMDA3LDI5MSkiPjx1c2UgeGxpbms6aHJlZj0iI3J0LTAiLz48L2c+CjxnIHRyYW5zZm9ybT0idHJhbnNsYXRlKDMxMDQsMjkxKSI+PHVzZSB4bGluazpocmVmPSIjbHQtMCIvPjwvZz4KPGcgdHJhbnNmb3JtPSJ0cmFuc2xhdGUoNzc2LDM4OCkiPjx1c2UgeGxpbms6aHJlZj0iI3JlY3QtMCIvPjwvZz4KPGcgdHJhbnNmb3JtPSJ0cmFuc2xhdGUoODczLDM4OCkiPjx1c2UgeGxpbms6aHJlZj0iI3JlY3QtMCIvPjwvZz4KPGcgdHJhbnNmb3JtPSJ0cmFuc2xhdGUoOTcwLDM4OCkiPjx1c2UgeGxpbms6aHJlZj0iI3JlY3QtMCIvPjwvZz4KPGcgdHJhbnNmb3JtPSJ0cmFuc2xhdGUoMTA2NywzODgpIj48dXNlIHhsaW5rOmhyZWY9IiNyZWN0LTAiLz48L2c+CjxnIHRyYW5zZm9ybT0idHJhbnNsYXRlKDExNjQsMzg4KSI+PHVzZSB4bGluazpocmVmPSIjbC0wIi8+PC9nPgo8ZyB0cmFuc2Zvcm09InRyYW5zbGF0ZSgxNTUyLDM4OCkiPjx1c2UgeGxpbms6aHJlZj0iI3J0LTAiLz48L2c+CjxnIHRyYW5zZm9ybT0idHJhbnNsYXRlKDE2NDksMzg4KSI+PHVzZSB4bGluazpocmVmPSIjcmVjdC0wIi8+PC9nPgo8ZyB0cmFuc2Zvcm09InRyYW5zbGF0ZSgxNzQ2LDM4OCkiPjx1c2UgeGxpbms6aHJlZj0iI3JlY3QtMCIvPjwvZz4KPGcgdHJhbnNmb3JtPSJ0cmFuc2xhdGUoMTg0MywzODgpIj48dXNlIHhsaW5rOmhyZWY9IiNyZWN0LTAiLz48L2c+CjxnIHRyYW5zZm9ybT0idHJhbnNsYXRlKDE5NDAsMzg4KSI+PHVzZSB4bGluazpocmVmPSIjcmVjdC0wIi8+PC9nPgo8ZyB0cmFuc2Zvcm09InRyYW5zbGF0ZSgyMDM3LDM4OCkiPjx1c2UgeGxpbms6aHJlZj0iI3JlY3QtMCIvPjwvZz4KPGcgdHJhbnNmb3JtPSJ0cmFuc2xhdGUoMjEzNCwzODgpIj48dXNlIHhsaW5rOmhyZWY9IiNyZWN0LTAiLz48L2c+CjxnIHRyYW5zZm9ybT0idHJhbnNsYXRlKDIyMzEsMzg4KSI+PHVzZSB4bGluazpocmVmPSIjcmVjdC0wIi8+PC9nPgo8ZyB0cmFuc2Zvcm09InRyYW5zbGF0ZSgyMzI4LDM4OCkiPjx1c2UgeGxpbms6aHJlZj0iI3JlY3QtMCIvPjwvZz4KPGcgdHJhbnNmb3JtPSJ0cmFuc2xhdGUoMjQyNSwzODgpIj48dXNlIHhsaW5rOmhyZWY9IiNyZWN0LTAiLz48L2c+CjxnIHRyYW5zZm9ybT0idHJhbnNsYXRlKDI1MjIsMzg4KSI+PHVzZSB4bGluazpocmVmPSIjcmVjdC0wIi8+PC9nPgo8ZyB0cmFuc2Zvcm09InRyYW5zbGF0ZSgyNzE2LDM4OCkiPjx1c2UgeGxpbms6aHJlZj0iI3J0LTAiLz48L2c+CjxnIHRyYW5zZm9ybT0idHJhbnNsYXRlKDI4MTMsMzg4KSI+PHVzZSB4bGluazpocmVmPSIjbGItMCIvPjwvZz4KPGcgdHJhbnNmb3JtPSJ0cmFuc2xhdGUoNzc2LDQ4NSkiPjx1c2UgeGxpbms6aHJlZj0iI3JlY3QtMCIvPjwvZz4KPGcgdHJhbnNmb3JtPSJ0cmFuc2xhdGUoODczLDQ4NSkiPjx1c2UgeGxpbms6aHJlZj0iI3JlY3QtMCIvPjwvZz4KPGcgdHJhbnNmb3JtPSJ0cmFuc2xhdGUoOTcwLDQ4NSkiPjx1c2UgeGxpbms6aHJlZj0iI3JlY3QtMCIvPjwvZz4KPGcgdHJhbnNmb3JtPSJ0cmFuc2xhdGUoMTA2Nyw0ODUpIj48dXNlIHhsaW5rOmhyZWY9IiNsdC0wIi8+PC9nPgo8ZyB0cmFuc2Zvcm09InRyYW5zbGF0ZSgxMjYxLDQ4NSkiPjx1c2UgeGxpbms6aHJlZj0iI2VtcHR5LTAiLz48L2c+CjxnIHRyYW5zZm9ybT0idHJhbnNsYXRlKDE0NTUsNDg1KSI+PHVzZSB4bGluazpocmVmPSIjZW1wdHktMCIvPjwvZz4KPGcgdHJhbnNmb3JtPSJ0cmFuc2xhdGUoMTY0OSw0ODUpIj48dXNlIHhsaW5rOmhyZWY9IiN0LTAiLz48L2c+CjxnIHRyYW5zZm9ybT0idHJhbnNsYXRlKDIwMzcsNDg1KSI+PHVzZSB4bGluazpocmVmPSIjdC0wIi8+PC9nPgo8ZyB0cmFuc2Zvcm09InRyYW5zbGF0ZSgyNDI1LDQ4NSkiPjx1c2UgeGxpbms6aHJlZj0iI3J0LTAiLz48L2c+CjxnIHRyYW5zZm9ybT0idHJhbnNsYXRlKDI1MjIsNDg1KSI+PHVzZSB4bGluazpocmVmPSIjcmVjdC0wIi8+PC9nPgo8ZyB0cmFuc2Zvcm09InRyYW5zbGF0ZSgyODEzLDQ4NSkiPjx1c2UgeGxpbms6aHJlZj0iI3J0LTAiLz48L2c+CjxnIHRyYW5zZm9ybT0idHJhbnNsYXRlKDI5MTAsNDg1KSI+PHVzZSB4bGluazpocmVmPSIjbGItMCIvPjwvZz4KPGcgdHJhbnNmb3JtPSJ0cmFuc2xhdGUoMzEwNCw0ODUpIj48dXNlIHhsaW5rOmhyZWY9IiNiLTAiLz48L2c+CjxnIHRyYW5zZm9ybT0idHJhbnNsYXRlKDc3Niw1ODIpIj48dXNlIHhsaW5rOmhyZWY9IiN0LTAiLz48L2c+CjxnIHRyYW5zZm9ybT0idHJhbnNsYXRlKDk3MCw1ODIpIj48dXNlIHhsaW5rOmhyZWY9IiNyZWN0LTAiLz48L2c+CjxnIHRyYW5zZm9ybT0idHJhbnNsYXRlKDExNjQsNTgyKSI+PHVzZSB4bGluazpocmVmPSIjZW1wdHktMCIvPjwvZz4KPGcgdHJhbnNmb3JtPSJ0cmFuc2xhdGUoMTM1OCw1ODIpIj48dXNlIHhsaW5rOmhyZWY9IiNlbXB0eS0wIi8+PC9nPgo8ZyB0cmFuc2Zvcm09InRyYW5zbGF0ZSgxNDU1LDU4MikiPjx1c2UgeGxpbms6aHJlZj0iI25fcmItMCIvPjwvZz4KPGcgdHJhbnNmb3JtPSJ0cmFuc2xhdGUoMTU1Miw1ODIpIj48dXNlIHhsaW5rOmhyZWY9IiNiLTAiLz48L2c+CjxnIHRyYW5zZm9ybT0idHJhbnNsYXRlKDE3NDYsNTgyKSI+PHVzZSB4bGluazpocmVmPSIjZW1wdHktMCIvPjwvZz4KPGcgdHJhbnNmb3JtPSJ0cmFuc2xhdGUoMTg0Myw1ODIpIj48dXNlIHhsaW5rOmhyZWY9IiNuX3JiLTAiLz48L2c+CjxnIHRyYW5zZm9ybT0idHJhbnNsYXRlKDE5NDAsNTgyKSI+PHVzZSB4bGluazpocmVmPSIjYi0wIi8+PC9nPgo8ZyB0cmFuc2Zvcm09InRyYW5zbGF0ZSgyMTM0LDU4MikiPjx1c2UgeGxpbms6aHJlZj0iI2ItMCIvPjwvZz4KPGcgdHJhbnNmb3JtPSJ0cmFuc2xhdGUoMjMyOCw1ODIpIj48dXNlIHhsaW5rOmhyZWY9IiNlbXB0eS0wIi8+PC9nPgo8ZyB0cmFuc2Zvcm09InRyYW5zbGF0ZSgyNTIyLDU4MikiPjx1c2UgeGxpbms6aHJlZj0iI3QtMCIvPjwvZz4KPGcgdHJhbnNmb3JtPSJ0cmFuc2xhdGUoMjcxNiw1ODIpIj48dXNlIHhsaW5rOmhyZWY9IiNlbXB0eS0wIi8+PC9nPgo8ZyB0cmFuc2Zvcm09InRyYW5zbGF0ZSgyOTEwLDU4MikiPjx1c2UgeGxpbms6aHJlZj0iI3JlY3QtMCIvPjwvZz4KPGcgdHJhbnNmb3JtPSJ0cmFuc2xhdGUoMzEwNCw1ODIpIj48dXNlIHhsaW5rOmhyZWY9IiNyZWN0LTAiLz48L2c+CjxnIHRyYW5zZm9ybT0idHJhbnNsYXRlKDg3Myw2NzkpIj48dXNlIHhsaW5rOmhyZWY9IiNuX3JiLTAiLz48L2c+CjxnIHRyYW5zZm9ybT0idHJhbnNsYXRlKDk3MCw2NzkpIj48dXNlIHhsaW5rOmhyZWY9IiNyZWN0LTAiLz48L2c+CjxnIHRyYW5zZm9ybT0idHJhbnNsYXRlKDEwNjcsNjc5KSI+PHVzZSB4bGluazpocmVmPSIjbC0wIi8+PC9nPgo8ZyB0cmFuc2Zvcm09InRyYW5zbGF0ZSgxMjYxLDY3OSkiPjx1c2UgeGxpbms6aHJlZj0iI2VtcHR5LTAiLz48L2c+CjxnIHRyYW5zZm9ybT0idHJhbnNsYXRlKDE0NTUsNjc5KSI+PHVzZSB4bGluazpocmVmPSIjcmItMCIvPjwvZz4KPGcgdHJhbnNmb3JtPSJ0cmFuc2xhdGUoMTU1Miw2NzkpIj48dXNlIHhsaW5rOmhyZWY9IiNyZWN0LTAiLz48L2c+CjxnIHRyYW5zZm9ybT0idHJhbnNsYXRlKDE2NDksNjc5KSI+PHVzZSB4bGluazpocmVmPSIjbGItMCIvPjwvZz4KPGcgdHJhbnNmb3JtPSJ0cmFuc2xhdGUoMTg0Myw2NzkpIj48dXNlIHhsaW5rOmhyZWY9IiNyYi0wIi8+PC9nPgo8ZyB0cmFuc2Zvcm09InRyYW5zbGF0ZSgxOTQwLDY3OSkiPjx1c2UgeGxpbms6aHJlZj0iI3JlY3QtMCIvPjwvZz4KPGcgdHJhbnNmb3JtPSJ0cmFuc2xhdGUoMjEzNCw2NzkpIj48dXNlIHhsaW5rOmhyZWY9IiNyZWN0LTAiLz48L2c+CjxnIHRyYW5zZm9ybT0idHJhbnNsYXRlKDI5MTAsNjc5KSI+PHVzZSB4bGluazpocmVmPSIjdC0wIi8+PC9nPgo8ZyB0cmFuc2Zvcm09InRyYW5zbGF0ZSgzMTA0LDY3OSkiPjx1c2UgeGxpbms6aHJlZj0iI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zNTgsNzc2KSI+PHVzZSB4bGluazpocmVmPSIjbl9yYi0wIi8+PC9nPgo8ZyB0cmFuc2Zvcm09InRyYW5zbGF0ZSgxNDU1LDc3NikiPjx1c2UgeGxpbms6aHJlZj0iI3JlY3QtMCIvPjwvZz4KPGcgdHJhbnNmb3JtPSJ0cmFuc2xhdGUoMTU1Miw3NzYpIj48dXNlIHhsaW5rOmhyZWY9IiNyZWN0LTAiLz48L2c+CjxnIHRyYW5zZm9ybT0idHJhbnNsYXRlKDE2NDksNzc2KSI+PHVzZSB4bGluazpocmVmPSIjcmVjdC0wIi8+PC9nPgo8ZyB0cmFuc2Zvcm09InRyYW5zbGF0ZSgxODQzLDc3NikiPjx1c2UgeGxpbms6aHJlZj0iI3J0LTAiLz48L2c+CjxnIHRyYW5zZm9ybT0idHJhbnNsYXRlKDE5NDAsNzc2KSI+PHVzZSB4bGluazpocmVmPSIjbHQtMCIvPjwvZz4KPGcgdHJhbnNmb3JtPSJ0cmFuc2xhdGUoMjEzNCw3NzYpIj48dXNlIHhsaW5rOmhyZWY9IiN0LTAiLz48L2c+CjxnIHRyYW5zZm9ybT0idHJhbnNsYXRlKDI1MjIsNzc2KSI+PHVzZSB4bGluazpocmVmPSIjci0wIi8+PC9nPgo8ZyB0cmFuc2Zvcm09InRyYW5zbGF0ZSgyNjE5LDc3NikiPjx1c2UgeGxpbms6aHJlZj0iI3JlY3QtMCIvPjwvZz4KPGcgdHJhbnNmb3JtPSJ0cmFuc2xhdGUoMjcxNiw3NzYpIj48dXNlIHhsaW5rOmhyZWY9IiNsYi0wIi8+PC9nPgo8ZyB0cmFuc2Zvcm09InRyYW5zbGF0ZSgyOTEwLDc3NikiPjx1c2UgeGxpbms6aHJlZj0iI25fcmItMCIvPjwvZz4KPGcgdHJhbnNmb3JtPSJ0cmFuc2xhdGUoMzAwNyw3NzYpIj48dXNlIHhsaW5rOmhyZWY9IiNiLTAiLz48L2c+CjxnIHRyYW5zZm9ybT0idHJhbnNsYXRlKDMxMDQsNzc2KSI+PHVzZSB4bGluazpocmVmPSIjbl9yYi0wIi8+PC9nPgo8ZyB0cmFuc2Zvcm09InRyYW5zbGF0ZSgzMjAxLDc3NikiPjx1c2UgeGxpbms6aHJlZj0iI2I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ci0wIi8+PC9nPgo8ZyB0cmFuc2Zvcm09InRyYW5zbGF0ZSg5Nyw4NzMpIj48dXNlIHhsaW5rOmhyZWY9IiNsYi0wIi8+PC9nPgo8ZyB0cmFuc2Zvcm09InRyYW5zbGF0ZSgzODgsODczKSI+PHVzZSB4bGluazpocmVmPSIjZW1wdHktMCIvPjwvZz4KPGcgdHJhbnNmb3JtPSJ0cmFuc2xhdGUoNjc5LDg3MykiPjx1c2UgeGxpbms6aHJlZj0iI3JlY3QtMCIvPjwvZz4KPGcgdHJhbnNmb3JtPSJ0cmFuc2xhdGUoOTcwLDg3MykiPjx1c2UgeGxpbms6aHJlZj0iI3QtMCIvPjwvZz4KPGcgdHJhbnNmb3JtPSJ0cmFuc2xhdGUoMTI2MSw4NzMpIj48dXNlIHhsaW5rOmhyZWY9IiNyLTAiLz48L2c+CjxnIHRyYW5zZm9ybT0idHJhbnNsYXRlKDEzNTgsODczKSI+PHVzZSB4bGluazpocmVmPSIjcmVjdC0wIi8+PC9nPgo8ZyB0cmFuc2Zvcm09InRyYW5zbGF0ZSgxNDU1LDg3MykiPjx1c2UgeGxpbms6aHJlZj0iI3JlY3QtMCIvPjwvZz4KPGcgdHJhbnNmb3JtPSJ0cmFuc2xhdGUoMTY0OSw4NzMpIj48dXNlIHhsaW5rOmhyZWY9IiN0LTAiLz48L2c+CjxnIHRyYW5zZm9ybT0idHJhbnNsYXRlKDIzMjgsODczKSI+PHVzZSB4bGluazpocmVmPSIjci0wIi8+PC9nPgo8ZyB0cmFuc2Zvcm09InRyYW5zbGF0ZSgyNDI1LDg3MykiPjx1c2UgeGxpbms6aHJlZj0iI2xiLTAiLz48L2c+CjxnIHRyYW5zZm9ybT0idHJhbnNsYXRlKDI2MTksODczKSI+PHVzZSB4bGluazpocmVmPSIjcmVjdC0wIi8+PC9nPgo8ZyB0cmFuc2Zvcm09InRyYW5zbGF0ZSgyNzE2LDg3MykiPjx1c2UgeGxpbms6aHJlZj0iI2x0LTAiLz48L2c+CjxnIHRyYW5zZm9ybT0idHJhbnNsYXRlKDI5MTAsODczKSI+PHVzZSB4bGluazpocmVmPSIjcmItMCIvPjwvZz4KPGcgdHJhbnNmb3JtPSJ0cmFuc2xhdGUoMzAwNyw4NzMpIj48dXNlIHhsaW5rOmhyZWY9IiNyZWN0LTAiLz48L2c+CjxnIHRyYW5zZm9ybT0idHJhbnNsYXRlKDMxMDQsODczKSI+PHVzZSB4bGluazpocmVmPSIjcmVjdC0wIi8+PC9nPgo8ZyB0cmFuc2Zvcm09InRyYW5zbGF0ZSgzMjAxLDg3MykiPjx1c2UgeGxpbms6aHJlZj0iI3JlY3QtMCIvPjwvZz4KPGcgdHJhbnNmb3JtPSJ0cmFuc2xhdGUoMzI5OCw4NzMpIj48dXNlIHhsaW5rOmhyZWY9IiNyZWN0LTAiLz48L2c+CjxnIHRyYW5zZm9ybT0idHJhbnNsYXRlKDMzOTUsODczKSI+PHVzZSB4bGluazpocmVmPSIjbHQtMCIvPjwvZz4KPGcgdHJhbnNmb3JtPSJ0cmFuc2xhdGUoMzY4Niw4NzMpIj48dXNlIHhsaW5rOmhyZWY9IiNyZWN0LTAiLz48L2c+CjxnIHRyYW5zZm9ybT0idHJhbnNsYXRlKDk3LDk3MCkiPjx1c2UgeGxpbms6aHJlZj0iI3JlY3QtMCIvPjwvZz4KPGcgdHJhbnNmb3JtPSJ0cmFuc2xhdGUoMTk0LDk3MCkiPjx1c2UgeGxpbms6aHJlZj0iI3JlY3QtMCIvPjwvZz4KPGcgdHJhbnNmb3JtPSJ0cmFuc2xhdGUoMjkxLDk3MCkiPjx1c2UgeGxpbms6aHJlZj0iI2wtMCIvPjwvZz4KPGcgdHJhbnNmb3JtPSJ0cmFuc2xhdGUoNDg1LDk3MCkiPjx1c2UgeGxpbms6aHJlZj0iI3ItMCIvPjwvZz4KPGcgdHJhbnNmb3JtPSJ0cmFuc2xhdGUoNTgyLDk3MCkiPjx1c2UgeGxpbms6aHJlZj0iI3JlY3QtMCIvPjwvZz4KPGcgdHJhbnNmb3JtPSJ0cmFuc2xhdGUoNjc5LDk3MCkiPjx1c2UgeGxpbms6aHJlZj0iI3JlY3QtMCIvPjwvZz4KPGcgdHJhbnNmb3JtPSJ0cmFuc2xhdGUoNzc2LDk3MCkiPjx1c2UgeGxpbms6aHJlZj0iI2wtMCIvPjwvZz4KPGcgdHJhbnNmb3JtPSJ0cmFuc2xhdGUoMTM1OCw5NzApIj48dXNlIHhsaW5rOmhyZWY9IiNydC0wIi8+PC9nPgo8ZyB0cmFuc2Zvcm09InRyYW5zbGF0ZSgxNDU1LDk3MCkiPjx1c2UgeGxpbms6aHJlZj0iI3JlY3QtMCIvPjwvZz4KPGcgdHJhbnNmb3JtPSJ0cmFuc2xhdGUoMTU1Miw5NzApIj48dXNlIHhsaW5rOmhyZWY9IiNsLTAiLz48L2c+CjxnIHRyYW5zZm9ybT0idHJhbnNsYXRlKDE3NDYsOTcwKSI+PHVzZSB4bGluazpocmVmPSIjZW1wdHktMCIvPjwvZz4KPGcgdHJhbnNmb3JtPSJ0cmFuc2xhdGUoMjAzNyw5NzApIj48dXNlIHhsaW5rOmhyZWY9IiNyLTAiLz48L2c+CjxnIHRyYW5zZm9ybT0idHJhbnNsYXRlKDIxMzQsOTcwKSI+PHVzZSB4bGluazpocmVmPSIjbC0wIi8+PC9nPgo8ZyB0cmFuc2Zvcm09InRyYW5zbGF0ZSgyNDI1LDk3MCkiPjx1c2UgeGxpbms6aHJlZj0iI3QtMCIvPjwvZz4KPGcgdHJhbnNmb3JtPSJ0cmFuc2xhdGUoMjYxOSw5NzApIj48dXNlIHhsaW5rOmhyZWY9IiN0LTAiLz48L2c+CjxnIHRyYW5zZm9ybT0idHJhbnNsYXRlKDI5MTAsOTcwKSI+PHVzZSB4bGluazpocmVmPSIjcnQtMCIvPjwvZz4KPGcgdHJhbnNmb3JtPSJ0cmFuc2xhdGUoMzAwNyw5NzApIj48dXNlIHhsaW5rOmhyZWY9IiNyZWN0LTAiLz48L2c+CjxnIHRyYW5zZm9ybT0idHJhbnNsYXRlKDMyMDEsOTcwKSI+PHVzZSB4bGluazpocmVmPSIjdC0wIi8+PC9nPgo8ZyB0cmFuc2Zvcm09InRyYW5zbGF0ZSgzNDkyLDk3MCkiPjx1c2UgeGxpbms6aHJlZj0iI25fcmItMCIvPjwvZz4KPGcgdHJhbnNmb3JtPSJ0cmFuc2xhdGUoMzU4OSw5NzApIj48dXNlIHhsaW5rOmhyZWY9IiNyYi0wIi8+PC9nPgo8ZyB0cmFuc2Zvcm09InRyYW5zbGF0ZSgzNjg2LDk3MCkiPjx1c2UgeGxpbms6aHJlZj0iI2x0LTAiLz48L2c+CjxnIHRyYW5zZm9ybT0idHJhbnNsYXRlKDM4ODAsOTcwKSI+PHVzZSB4bGluazpocmVmPSIjYi0wIi8+PC9nPgo8ZyB0cmFuc2Zvcm09InRyYW5zbGF0ZSgwLDEwNjcpIj48dXNlIHhsaW5rOmhyZWY9IiNuX3JiLTAiLz48L2c+CjxnIHRyYW5zZm9ybT0idHJhbnNsYXRlKDk3LDEwNjcpIj48dXNlIHhsaW5rOmhyZWY9IiNyZWN0LTAiLz48L2c+CjxnIHRyYW5zZm9ybT0idHJhbnNsYXRlKDY3OSwxMDY3KSI+PHVzZSB4bGluazpocmVmPSIjcmVjdC0wIi8+PC9nPgo8ZyB0cmFuc2Zvcm09InRyYW5zbGF0ZSgxMDY3LDEwNjcpIj48dXNlIHhsaW5rOmhyZWY9IiNlbXB0eS0wIi8+PC9nPgo8ZyB0cmFuc2Zvcm09InRyYW5zbGF0ZSgxODQzLDEwNjcpIj48dXNlIHhsaW5rOmhyZWY9IiNyLTAiLz48L2c+CjxnIHRyYW5zZm9ybT0idHJhbnNsYXRlKDE5NDAsMTA2NykiPjx1c2UgeGxpbms6aHJlZj0iI2wtMCIvPjwvZz4KPGcgdHJhbnNmb3JtPSJ0cmFuc2xhdGUoMjUyMiwxMDY3KSI+PHVzZSB4bGluazpocmVmPSIjZW1wdHktMCIvPjwvZz4KPGcgdHJhbnNmb3JtPSJ0cmFuc2xhdGUoMjcxNiwxMDY3KSI+PHVzZSB4bGluazpocmVmPSIjZW1wdHktMCIvPjwvZz4KPGcgdHJhbnNmb3JtPSJ0cmFuc2xhdGUoMzAwNywxMDY3KSI+PHVzZSB4bGluazpocmVmPSIjcnQtMCIvPjwvZz4KPGcgdHJhbnNmb3JtPSJ0cmFuc2xhdGUoMzEwNCwxMDY3KSI+PHVzZSB4bGluazpocmVmPSIjbGItMCIvPjwvZz4KPGcgdHJhbnNmb3JtPSJ0cmFuc2xhdGUoMzI5OCwxMDY3KSI+PHVzZSB4bGluazpocmVmPSIjbl9yYi0wIi8+PC9nPgo8ZyB0cmFuc2Zvcm09InRyYW5zbGF0ZSgzMzk1LDEwNjcpIj48dXNlIHhsaW5rOmhyZWY9IiNyYi0wIi8+PC9nPgo8ZyB0cmFuc2Zvcm09InRyYW5zbGF0ZSgzNDkyLDEwNjcpIj48dXNlIHhsaW5rOmhyZWY9IiNyZWN0LTAiLz48L2c+CjxnIHRyYW5zZm9ybT0idHJhbnNsYXRlKDM1ODksMTA2NykiPjx1c2UgeGxpbms6aHJlZj0iI2x0LTAiLz48L2c+CjxnIHRyYW5zZm9ybT0idHJhbnNsYXRlKDM4ODAsMTA2NykiPjx1c2UgeGxpbms6aHJlZj0iI3JlY3QtMCIvPjwvZz4KPGcgdHJhbnNmb3JtPSJ0cmFuc2xhdGUoMCwxMTY0KSI+PHVzZSB4bGluazpocmVmPSIjcmItMCIvPjwvZz4KPGcgdHJhbnNmb3JtPSJ0cmFuc2xhdGUoOTcsMTE2NCkiPjx1c2UgeGxpbms6aHJlZj0iI3JlY3QtMCIvPjwvZz4KPGcgdHJhbnNmb3JtPSJ0cmFuc2xhdGUoMjkxLDExNjQpIj48dXNlIHhsaW5rOmhyZWY9IiNyLTAiLz48L2c+CjxnIHRyYW5zZm9ybT0idHJhbnNsYXRlKDM4OCwxMTY0KSI+PHVzZSB4bGluazpocmVmPSIjcmVjdC0wIi8+PC9nPgo8ZyB0cmFuc2Zvcm09InRyYW5zbGF0ZSg0ODUsMTE2NCkiPjx1c2UgeGxpbms6aHJlZj0iI3JlY3QtMCIvPjwvZz4KPGcgdHJhbnNmb3JtPSJ0cmFuc2xhdGUoNTgyLDExNjQpIj48dXNlIHhsaW5rOmhyZWY9IiNyZWN0LTAiLz48L2c+CjxnIHRyYW5zZm9ybT0idHJhbnNsYXRlKDY3OSwxMTY0KSI+PHVzZSB4bGluazpocmVmPSIjcmVjdC0wIi8+PC9nPgo8ZyB0cmFuc2Zvcm09InRyYW5zbGF0ZSg3NzYsMTE2NCkiPjx1c2UgeGxpbms6aHJlZj0iI2wtMCIvPjwvZz4KPGcgdHJhbnNmb3JtPSJ0cmFuc2xhdGUoODczLDExNjQpIj48dXNlIHhsaW5rOmhyZWY9IiNuX3JiLTAiLz48L2c+CjxnIHRyYW5zZm9ybT0idHJhbnNsYXRlKDk3MCwxMTY0KSI+PHVzZSB4bGluazpocmVmPSIjYi0wIi8+PC9nPgo8ZyB0cmFuc2Zvcm09InRyYW5zbGF0ZSgxMjYxLDExNjQpIj48dXNlIHhsaW5rOmhyZWY9IiNlbXB0eS0wIi8+PC9nPgo8ZyB0cmFuc2Zvcm09InRyYW5zbGF0ZSgxNDU1LDExNjQpIj48dXNlIHhsaW5rOmhyZWY9IiNyLTAiLz48L2c+CjxnIHRyYW5zZm9ybT0idHJhbnNsYXRlKDE1NTIsMTE2NCkiPjx1c2UgeGxpbms6aHJlZj0iI2wtMCIvPjwvZz4KPGcgdHJhbnNmb3JtPSJ0cmFuc2xhdGUoMTY0OSwxMTY0KSI+PHVzZSB4bGluazpocmVmPSIjbl9yYi0wIi8+PC9nPgo8ZyB0cmFuc2Zvcm09InRyYW5zbGF0ZSgxNzQ2LDExNjQpIj48dXNlIHhsaW5rOmhyZWY9IiNiLTAiLz48L2c+CjxnIHRyYW5zZm9ybT0idHJhbnNsYXRlKDIyMzEsMTE2NCkiPjx1c2UgeGxpbms6aHJlZj0iI25fcmItMCIvPjwvZz4KPGcgdHJhbnNmb3JtPSJ0cmFuc2xhdGUoMjMyOCwxMTY0KSI+PHVzZSB4bGluazpocmVmPSIjYi0wIi8+PC9nPgo8ZyB0cmFuc2Zvcm09InRyYW5zbGF0ZSgzMTA0LDExNjQpIj48dXNlIHhsaW5rOmhyZWY9IiNyZWN0LTAiLz48L2c+CjxnIHRyYW5zZm9ybT0idHJhbnNsYXRlKDMyOTgsMTE2NCkiPjx1c2UgeGxpbms6aHJlZj0iI3ItMCIvPjwvZz4KPGcgdHJhbnNmb3JtPSJ0cmFuc2xhdGUoMzM5NSwxMTY0KSI+PHVzZSB4bGluazpocmVmPSIjbHQtMCIvPjwvZz4KPGcgdHJhbnNmb3JtPSJ0cmFuc2xhdGUoMzc4MywxMTY0KSI+PHVzZSB4bGluazpocmVmPSIjbl9yYi0wIi8+PC9nPgo8ZyB0cmFuc2Zvcm09InRyYW5zbGF0ZSgzODgwLDExNjQpIj48dXNlIHhsaW5rOmhyZWY9IiNyZWN0LTAiLz48L2c+CjxnIHRyYW5zZm9ybT0idHJhbnNsYXRlKDAsMTI2MSkiPjx1c2UgeGxpbms6aHJlZj0iI3JlY3QtMCIvPjwvZz4KPGcgdHJhbnNmb3JtPSJ0cmFuc2xhdGUoOTcsMTI2MSkiPjx1c2UgeGxpbms6aHJlZj0iI2x0LTAiLz48L2c+CjxnIHRyYW5zZm9ybT0idHJhbnNsYXRlKDM4OCwxMjYxKSI+PHVzZSB4bGluazpocmVmPSIjcnQtMCIvPjwvZz4KPGcgdHJhbnNmb3JtPSJ0cmFuc2xhdGUoNDg1LDEyNjEpIj48dXNlIHhsaW5rOmhyZWY9IiNyZWN0LTAiLz48L2c+CjxnIHRyYW5zZm9ybT0idHJhbnNsYXRlKDg3MywxMjYxKSI+PHVzZSB4bGluazpocmVmPSIjci0wIi8+PC9nPgo8ZyB0cmFuc2Zvcm09InRyYW5zbGF0ZSg5NzAsMTI2MSkiPjx1c2UgeGxpbms6aHJlZj0iI3JlY3QtMCIvPjwvZz4KPGcgdHJhbnNmb3JtPSJ0cmFuc2xhdGUoMTA2NywxMjYxKSI+PHVzZSB4bGluazpocmVmPSIjcmVjdC0wIi8+PC9nPgo8ZyB0cmFuc2Zvcm09InRyYW5zbGF0ZSgxMTY0LDEyNjEpIj48dXNlIHhsaW5rOmhyZWY9IiNsYi0wIi8+PC9nPgo8ZyB0cmFuc2Zvcm09InRyYW5zbGF0ZSgxMzU4LDEyNjEpIj48dXNlIHhsaW5rOmhyZWY9IiNlbXB0eS0wIi8+PC9nPgo8ZyB0cmFuc2Zvcm09InRyYW5zbGF0ZSgxNjQ5LDEyNjEpIj48dXNlIHhsaW5rOmhyZWY9IiNyLTAiLz48L2c+CjxnIHRyYW5zZm9ybT0idHJhbnNsYXRlKDE3NDYsMTI2MSkiPjx1c2UgeGxpbms6aHJlZj0iI3JlY3QtMCIvPjwvZz4KPGcgdHJhbnNmb3JtPSJ0cmFuc2xhdGUoMTg0MywxMjYxKSI+PHVzZSB4bGluazpocmVmPSIjcmVjdC0wIi8+PC9nPgo8ZyB0cmFuc2Zvcm09InRyYW5zbGF0ZSgxOTQwLDEyNjEpIj48dXNlIHhsaW5rOmhyZWY9IiNyZWN0LTAiLz48L2c+CjxnIHRyYW5zZm9ybT0idHJhbnNsYXRlKDIwMzcsMTI2MSkiPjx1c2UgeGxpbms6aHJlZj0iI3JlY3QtMCIvPjwvZz4KPGcgdHJhbnNmb3JtPSJ0cmFuc2xhdGUoMjEzNCwxMjYxKSI+PHVzZSB4bGluazpocmVmPSIjcmVjdC0wIi8+PC9nPgo8ZyB0cmFuc2Zvcm09InRyYW5zbGF0ZSgyMjMxLDEyNjEpIj48dXNlIHhsaW5rOmhyZWY9IiNyZWN0LTAiLz48L2c+CjxnIHRyYW5zZm9ybT0idHJhbnNsYXRlKDIzMjgsMTI2MSkiPjx1c2UgeGxpbms6aHJlZj0iI3JlY3QtMCIvPjwvZz4KPGcgdHJhbnNmb3JtPSJ0cmFuc2xhdGUoMjkxMCwxMjYxKSI+PHVzZSB4bGluazpocmVmPSIjZW1wdHktMCIvPjwvZz4KPGcgdHJhbnNmb3JtPSJ0cmFuc2xhdGUoMzEwNCwxMjYxKSI+PHVzZSB4bGluazpocmVmPSIjcmVjdC0wIi8+PC9nPgo8ZyB0cmFuc2Zvcm09InRyYW5zbGF0ZSgzMjAxLDEyNjEpIj48dXNlIHhsaW5rOmhyZWY9IiNsYi0wIi8+PC9nPgo8ZyB0cmFuc2Zvcm09InRyYW5zbGF0ZSgzNTg5LDEyNjEpIj48dXNlIHhsaW5rOmhyZWY9IiNyLTAiLz48L2c+CjxnIHRyYW5zZm9ybT0idHJhbnNsYXRlKDM2ODYsMTI2MSkiPjx1c2UgeGxpbms6aHJlZj0iI3JlY3QtMCIvPjwvZz4KPGcgdHJhbnNmb3JtPSJ0cmFuc2xhdGUoMzc4MywxMjYxKSI+PHVzZSB4bGluazpocmVmPSIjcmVjdC0wIi8+PC9nPgo8ZyB0cmFuc2Zvcm09InRyYW5zbGF0ZSgzODgwLDEyNjEpIj48dXNlIHhsaW5rOmhyZWY9IiNyZWN0LTAiLz48L2c+CjxnIHRyYW5zZm9ybT0idHJhbnNsYXRlKDAsMTM1OCkiPjx1c2UgeGxpbms6aHJlZj0iI3JlY3QtMCIvPjwvZz4KPGcgdHJhbnNmb3JtPSJ0cmFuc2xhdGUoMTk0LDEzNTgpIj48dXNlIHhsaW5rOmhyZWY9IiNyLTAiLz48L2c+CjxnIHRyYW5zZm9ybT0idHJhbnNsYXRlKDI5MSwxMzU4KSI+PHVzZSB4bGluazpocmVmPSIjbGItMCIvPjwvZz4KPGcgdHJhbnNmb3JtPSJ0cmFuc2xhdGUoNDg1LDEzNTgpIj48dXNlIHhsaW5rOmhyZWY9IiNydC0wIi8+PC9nPgo8ZyB0cmFuc2Zvcm09InRyYW5zbGF0ZSg1ODIsMTM1OCkiPjx1c2UgeGxpbms6aHJlZj0iI3JlY3QtMCIvPjwvZz4KPGcgdHJhbnNmb3JtPSJ0cmFuc2xhdGUoNjc5LDEzNTgpIj48dXNlIHhsaW5rOmhyZWY9IiNsYi0wIi8+PC9nPgo8ZyB0cmFuc2Zvcm09InRyYW5zbGF0ZSgxMTY0LDEzNTgpIj48dXNlIHhsaW5rOmhyZWY9IiNyZWN0LTAiLz48L2c+CjxnIHRyYW5zZm9ybT0idHJhbnNsYXRlKDEyNjEsMTM1OCkiPjx1c2UgeGxpbms6aHJlZj0iI2xiLTAiLz48L2c+CjxnIHRyYW5zZm9ybT0idHJhbnNsYXRlKDEzNTgsMTM1OCkiPjx1c2UgeGxpbms6aHJlZj0iI25fcmItMCIvPjwvZz4KPGcgdHJhbnNmb3JtPSJ0cmFuc2xhdGUoMTQ1NSwxMzU4KSI+PHVzZSB4bGluazpocmVmPSIjYi0wIi8+PC9nPgo8ZyB0cmFuc2Zvcm09InRyYW5zbGF0ZSgxODQzLDEzNTgpIj48dXNlIHhsaW5rOmhyZWY9IiNyZWN0LTAiLz48L2c+CjxnIHRyYW5zZm9ybT0idHJhbnNsYXRlKDIxMzQsMTM1OCkiPjx1c2UgeGxpbms6aHJlZj0iI3J0LTAiLz48L2c+CjxnIHRyYW5zZm9ybT0idHJhbnNsYXRlKDIyMzEsMTM1OCkiPjx1c2UgeGxpbms6aHJlZj0iI3JlY3QtMCIvPjwvZz4KPGcgdHJhbnNmb3JtPSJ0cmFuc2xhdGUoMjMyOCwxMzU4KSI+PHVzZSB4bGluazpocmVmPSIjcmVjdC0wIi8+PC9nPgo8ZyB0cmFuc2Zvcm09InRyYW5zbGF0ZSgyNDI1LDEzNTgpIj48dXNlIHhsaW5rOmhyZWY9IiNyZWN0LTAiLz48L2c+CjxnIHRyYW5zZm9ybT0idHJhbnNsYXRlKDI1MjIsMTM1OCkiPjx1c2UgeGxpbms6aHJlZj0iI3JlY3QtMCIvPjwvZz4KPGcgdHJhbnNmb3JtPSJ0cmFuc2xhdGUoMjYxOSwxMzU4KSI+PHVzZSB4bGluazpocmVmPSIjbC0wIi8+PC9nPgo8ZyB0cmFuc2Zvcm09InRyYW5zbGF0ZSgyODEzLDEzNTgpIj48dXNlIHhsaW5rOmhyZWY9IiNlbXB0eS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DkyLDEzNTgpIj48dXNlIHhsaW5rOmhyZWY9IiNlbXB0eS0wIi8+PC9nPgo8ZyB0cmFuc2Zvcm09InRyYW5zbGF0ZSgzNjg2LDEzNTgpIj48dXNlIHhsaW5rOmhyZWY9IiNydC0wIi8+PC9nPgo8ZyB0cmFuc2Zvcm09InRyYW5zbGF0ZSgzNzgzLDEzNTgpIj48dXNlIHhsaW5rOmhyZWY9IiNyZWN0LTAiLz48L2c+CjxnIHRyYW5zZm9ybT0idHJhbnNsYXRlKDM4ODAsMTM1OCkiPjx1c2UgeGxpbms6aHJlZj0iI3JlY3QtMCIvPjwvZz4KPGcgdHJhbnNmb3JtPSJ0cmFuc2xhdGUoMCwxNDU1KSI+PHVzZSB4bGluazpocmVmPSIjdC0wIi8+PC9nPgo8ZyB0cmFuc2Zvcm09InRyYW5zbGF0ZSgyOTEsMTQ1NSkiPjx1c2UgeGxpbms6aHJlZj0iI3QtMCIvPjwvZz4KPGcgdHJhbnNmb3JtPSJ0cmFuc2xhdGUoNjc5LDE0NTUpIj48dXNlIHhsaW5rOmhyZWY9IiNydC0wIi8+PC9nPgo8ZyB0cmFuc2Zvcm09InRyYW5zbGF0ZSg3NzYsMTQ1NSkiPjx1c2UgeGxpbms6aHJlZj0iI3JlY3QtMCIvPjwvZz4KPGcgdHJhbnNmb3JtPSJ0cmFuc2xhdGUoODczLDE0NTUpIj48dXNlIHhsaW5rOmhyZWY9IiNsLTAiLz48L2c+CjxnIHRyYW5zZm9ybT0idHJhbnNsYXRlKDEwNjcsMTQ1NSkiPjx1c2UgeGxpbms6aHJlZj0iI25fcmItMCIvPjwvZz4KPGcgdHJhbnNmb3JtPSJ0cmFuc2xhdGUoMTE2NCwxNDU1KSI+PHVzZSB4bGluazpocmVmPSIjcmVjdC0wIi8+PC9nPgo8ZyB0cmFuc2Zvcm09InRyYW5zbGF0ZSgxMjYxLDE0NTUpIj48dXNlIHhsaW5rOmhyZWY9IiNyZWN0LTAiLz48L2c+CjxnIHRyYW5zZm9ybT0idHJhbnNsYXRlKDEzNTgsMTQ1NSkiPjx1c2UgeGxpbms6aHJlZj0iI3JlY3QtMCIvPjwvZz4KPGcgdHJhbnNmb3JtPSJ0cmFuc2xhdGUoMTQ1NSwxNDU1KSI+PHVzZSB4bGluazpocmVmPSIjbHQtMCIvPjwvZz4KPGcgdHJhbnNmb3JtPSJ0cmFuc2xhdGUoMTY0OSwxNDU1KSI+PHVzZSB4bGluazpocmVmPSIjci0wIi8+PC9nPgo8ZyB0cmFuc2Zvcm09InRyYW5zbGF0ZSgxNzQ2LDE0NTUpIj48dXNlIHhsaW5rOmhyZWY9IiNyZWN0LTAiLz48L2c+CjxnIHRyYW5zZm9ybT0idHJhbnNsYXRlKDE4NDMsMTQ1NSkiPjx1c2UgeGxpbms6aHJlZj0iI3JlY3QtMCIvPjwvZz4KPGcgdHJhbnNmb3JtPSJ0cmFuc2xhdGUoMTk0MCwxNDU1KSI+PHVzZSB4bGluazpocmVmPSIjbl9yYi0wIi8+PC9nPgo8ZyB0cmFuc2Zvcm09InRyYW5zbGF0ZSgyMDM3LDE0NTUpIj48dXNlIHhsaW5rOmhyZWY9IiNiLTAiLz48L2c+CjxnIHRyYW5zZm9ybT0idHJhbnNsYXRlKDMwMDcsMTQ1NSkiPjx1c2UgeGxpbms6aHJlZj0iI3ItMCIvPjwvZz4KPGcgdHJhbnNmb3JtPSJ0cmFuc2xhdGUoMzEwNCwxNDU1KSI+PHVzZSB4bGluazpocmVmPSIjcmVjdC0wIi8+PC9nPgo8ZyB0cmFuc2Zvcm09InRyYW5zbGF0ZSgzMjAxLDE0NTUpIj48dXNlIHhsaW5rOmhyZWY9IiNyZWN0LTAiLz48L2c+CjxnIHRyYW5zZm9ybT0idHJhbnNsYXRlKDMyOTgsMTQ1NSkiPjx1c2UgeGxpbms6aHJlZj0iI3JlY3QtMCIvPjwvZz4KPGcgdHJhbnNmb3JtPSJ0cmFuc2xhdGUoMzM5NSwxNDU1KSI+PHVzZSB4bGluazpocmVmPSIjbC0wIi8+PC9nPgo8ZyB0cmFuc2Zvcm09InRyYW5zbGF0ZSgzODgwLDE0NTUpIj48dXNlIHhsaW5rOmhyZWY9IiNyZWN0LTAiLz48L2c+CjxnIHRyYW5zZm9ybT0idHJhbnNsYXRlKDAsMTU1MikiPjx1c2UgeGxpbms6aHJlZj0iI25fcmItMCIvPjwvZz4KPGcgdHJhbnNmb3JtPSJ0cmFuc2xhdGUoOTcsMTU1MikiPjx1c2UgeGxpbms6aHJlZj0iI2ItMCIvPjwvZz4KPGcgdHJhbnNmb3JtPSJ0cmFuc2xhdGUoMjkxLDE1NTIpIj48dXNlIHhsaW5rOmhyZWY9IiNuX3JiLTAiLz48L2c+CjxnIHRyYW5zZm9ybT0idHJhbnNsYXRlKDM4OCwxNTUyKSI+PHVzZSB4bGluazpocmVmPSIjcmItMCIvPjwvZz4KPGcgdHJhbnNmb3JtPSJ0cmFuc2xhdGUoNDg1LDE1NTIpIj48dXNlIHhsaW5rOmhyZWY9IiNyZWN0LTAiLz48L2c+CjxnIHRyYW5zZm9ybT0idHJhbnNsYXRlKDU4MiwxNTUyKSI+PHVzZSB4bGluazpocmVmPSIjbC0wIi8+PC9nPgo8ZyB0cmFuc2Zvcm09InRyYW5zbGF0ZSg3NzYsMTU1MikiPjx1c2UgeGxpbms6aHJlZj0iI3JlY3QtMCIvPjwvZz4KPGcgdHJhbnNmb3JtPSJ0cmFuc2xhdGUoODczLDE1NTIpIj48dXNlIHhsaW5rOmhyZWY9IiNuX3JiLTAiLz48L2c+CjxnIHRyYW5zZm9ybT0idHJhbnNsYXRlKDk3MCwxNTUyKSI+PHVzZSB4bGluazpocmVmPSIjcmItMCIvPjwvZz4KPGcgdHJhbnNmb3JtPSJ0cmFuc2xhdGUoMTA2NywxNTUyKSI+PHVzZSB4bGluazpocmVmPSIjcmVjdC0wIi8+PC9nPgo8ZyB0cmFuc2Zvcm09InRyYW5zbGF0ZSgxMTY0LDE1NTIpIj48dXNlIHhsaW5rOmhyZWY9IiNsdC0wIi8+PC9nPgo8ZyB0cmFuc2Zvcm09InRyYW5zbGF0ZSgxNzQ2LDE1NTIpIj48dXNlIHhsaW5rOmhyZWY9IiNyZWN0LTAiLz48L2c+CjxnIHRyYW5zZm9ybT0idHJhbnNsYXRlKDE4NDMsMTU1MikiPjx1c2UgeGxpbms6aHJlZj0iI3JlY3QtMCIvPjwvZz4KPGcgdHJhbnNmb3JtPSJ0cmFuc2xhdGUoMTk0MCwxNTUyKSI+PHVzZSB4bGluazpocmVmPSIjcmVjdC0wIi8+PC9nPgo8ZyB0cmFuc2Zvcm09InRyYW5zbGF0ZSgyMDM3LDE1NTIpIj48dXNlIHhsaW5rOmhyZWY9IiNsdC0wIi8+PC9nPgo8ZyB0cmFuc2Zvcm09InRyYW5zbGF0ZSgyMjMxLDE1NTIpIj48dXNlIHhsaW5rOmhyZWY9IiNyLTAiLz48L2c+CjxnIHRyYW5zZm9ybT0idHJhbnNsYXRlKDIzMjgsMTU1MikiPjx1c2UgeGxpbms6aHJlZj0iI3JlY3QtMCIvPjwvZz4KPGcgdHJhbnNmb3JtPSJ0cmFuc2xhdGUoMjQyNSwxNTUyKSI+PHVzZSB4bGluazpocmVmPSIjcmVjdC0wIi8+PC9nPgo8ZyB0cmFuc2Zvcm09InRyYW5zbGF0ZSgyNTIyLDE1NTIpIj48dXNlIHhsaW5rOmhyZWY9IiNyZWN0LTAiLz48L2c+CjxnIHRyYW5zZm9ybT0idHJhbnNsYXRlKDI2MTksMTU1MikiPjx1c2UgeGxpbms6aHJlZj0iI3JlY3QtMCIvPjwvZz4KPGcgdHJhbnNmb3JtPSJ0cmFuc2xhdGUoMjcxNiwxNTUyKSI+PHVzZSB4bGluazpocmVmPSIjbGItMCIvPjwvZz4KPGcgdHJhbnNmb3JtPSJ0cmFuc2xhdGUoMjgxMywxNTUyKSI+PHVzZSB4bGluazpocmVmPSIjbl9yYi0wIi8+PC9nPgo8ZyB0cmFuc2Zvcm09InRyYW5zbGF0ZSgyOTEwLDE1NTIpIj48dXNlIHhsaW5rOmhyZWY9IiNiLTAiLz48L2c+CjxnIHRyYW5zZm9ybT0idHJhbnNsYXRlKDMwMDcsMTU1MikiPjx1c2UgeGxpbms6aHJlZj0iI25fcm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Yi0wIi8+PC9nPgo8ZyB0cmFuc2Zvcm09InRyYW5zbGF0ZSgzODgwLDE1NTIpIj48dXNlIHhsaW5rOmhyZWY9IiNyZWN0LTAiLz48L2c+CjxnIHRyYW5zZm9ybT0idHJhbnNsYXRlKDAsMTY0OSkiPjx1c2UgeGxpbms6aHJlZj0iI3JiLTAiLz48L2c+CjxnIHRyYW5zZm9ybT0idHJhbnNsYXRlKDk3LDE2NDkpIj48dXNlIHhsaW5rOmhyZWY9IiNyZWN0LTAiLz48L2c+CjxnIHRyYW5zZm9ybT0idHJhbnNsYXRlKDI5MSwxNjQ5KSI+PHVzZSB4bGluazpocmVmPSIjcmItMCIvPjwvZz4KPGcgdHJhbnNmb3JtPSJ0cmFuc2xhdGUoMzg4LDE2NDkpIj48dXNlIHhsaW5rOmhyZWY9IiNyZWN0LTAiLz48L2c+CjxnIHRyYW5zZm9ybT0idHJhbnNsYXRlKDY3OSwxNjQ5KSI+PHVzZSB4bGluazpocmVmPSIjci0wIi8+PC9nPgo8ZyB0cmFuc2Zvcm09InRyYW5zbGF0ZSg3NzYsMTY0OSkiPjx1c2UgeGxpbms6aHJlZj0iI3JlY3QtMCIvPjwvZz4KPGcgdHJhbnNmb3JtPSJ0cmFuc2xhdGUoODczLDE2NDkpIj48dXNlIHhsaW5rOmhyZWY9IiNyZWN0LTAiLz48L2c+CjxnIHRyYW5zZm9ybT0idHJhbnNsYXRlKDk3MCwxNjQ5KSI+PHVzZSB4bGluazpocmVmPSIjcmVjdC0wIi8+PC9nPgo8ZyB0cmFuc2Zvcm09InRyYW5zbGF0ZSgxMDY3LDE2NDkpIj48dXNlIHhsaW5rOmhyZWY9IiNyZWN0LTAiLz48L2c+CjxnIHRyYW5zZm9ybT0idHJhbnNsYXRlKDExNjQsMTY0OSkiPjx1c2UgeGxpbms6aHJlZj0iI25fcmItMCIvPjwvZz4KPGcgdHJhbnNmb3JtPSJ0cmFuc2xhdGUoMTI2MSwxNjQ5KSI+PHVzZSB4bGluazpocmVmPSIjcmItMCIvPjwvZz4KPGcgdHJhbnNmb3JtPSJ0cmFuc2xhdGUoMTM1OCwxNjQ5KSI+PHVzZSB4bGluazpocmVmPSIjcmVjdC0wIi8+PC9nPgo8ZyB0cmFuc2Zvcm09InRyYW5zbGF0ZSgxNDU1LDE2NDkpIj48dXNlIHhsaW5rOmhyZWY9IiNsYi0wIi8+PC9nPgo8ZyB0cmFuc2Zvcm09InRyYW5zbGF0ZSgxNzQ2LDE2NDkpIj48dXNlIHhsaW5rOmhyZWY9IiNydC0wIi8+PC9nPgo8ZyB0cmFuc2Zvcm09InRyYW5zbGF0ZSgxODQzLDE2NDkpIj48dXNlIHhsaW5rOmhyZWY9IiNyZWN0LTAiLz48L2c+CjxnIHRyYW5zZm9ybT0idHJhbnNsYXRlKDE5NDAsMTY0OSkiPjx1c2UgeGxpbms6aHJlZj0iI2x0LTAiLz48L2c+CjxnIHRyYW5zZm9ybT0idHJhbnNsYXRlKDI1MjIsMTY0OSkiPjx1c2UgeGxpbms6aHJlZj0iI3JlY3QtMCIvPjwvZz4KPGcgdHJhbnNmb3JtPSJ0cmFuc2xhdGUoMjYxOSwxNjQ5KSI+PHVzZSB4bGluazpocmVmPSIjcmVjdC0wIi8+PC9nPgo8ZyB0cmFuc2Zvcm09InRyYW5zbGF0ZSgyNzE2LDE2NDkpIj48dXNlIHhsaW5rOmhyZWY9IiNyZWN0LTAiLz48L2c+CjxnIHRyYW5zZm9ybT0idHJhbnNsYXRlKDI4MTMsMTY0OSkiPjx1c2UgeGxpbms6aHJlZj0iI3JlY3QtMCIvPjwvZz4KPGcgdHJhbnNmb3JtPSJ0cmFuc2xhdGUoMjkxMCwxNjQ5KSI+PHVzZSB4bGluazpocmVmPSIjcmVjdC0wIi8+PC9nPgo8ZyB0cmFuc2Zvcm09InRyYW5zbGF0ZSgzMDA3LDE2NDkpIj48dXNlIHhsaW5rOmhyZWY9IiNyZWN0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0OTIsMTY0OSkiPjx1c2UgeGxpbms6aHJlZj0iI25fcmItMCIvPjwvZz4KPGcgdHJhbnNmb3JtPSJ0cmFuc2xhdGUoMzU4OSwxNjQ5KSI+PHVzZSB4bGluazpocmVmPSIjcmVjdC0wIi8+PC9nPgo8ZyB0cmFuc2Zvcm09InRyYW5zbGF0ZSgzODgwLDE2NDkpIj48dXNlIHhsaW5rOmhyZWY9IiNyZWN0LTAiLz48L2c+CjxnIHRyYW5zZm9ybT0idHJhbnNsYXRlKDAsMTc0NikiPjx1c2UgeGxpbms6aHJlZj0iI3J0LTAiLz48L2c+CjxnIHRyYW5zZm9ybT0idHJhbnNsYXRlKDk3LDE3NDYpIj48dXNlIHhsaW5rOmhyZWY9IiNsdC0wIi8+PC9nPgo8ZyB0cmFuc2Zvcm09InRyYW5zbGF0ZSgxOTQsMTc0NikiPjx1c2UgeGxpbms6aHJlZj0iI25fcmItMCIvPjwvZz4KPGcgdHJhbnNmb3JtPSJ0cmFuc2xhdGUoMjkxLDE3NDYpIj48dXNlIHhsaW5rOmhyZWY9IiNyZWN0LTAiLz48L2c+CjxnIHRyYW5zZm9ybT0idHJhbnNsYXRlKDM4OCwxNzQ2KSI+PHVzZSB4bGluazpocmVmPSIjcmVjdC0wIi8+PC9nPgo8ZyB0cmFuc2Zvcm09InRyYW5zbGF0ZSg0ODUsMTc0NikiPjx1c2UgeGxpbms6aHJlZj0iI3JlY3QtMCIvPjwvZz4KPGcgdHJhbnNmb3JtPSJ0cmFuc2xhdGUoNTgyLDE3NDYpIj48dXNlIHhsaW5rOmhyZWY9IiNsLTAiLz48L2c+CjxnIHRyYW5zZm9ybT0idHJhbnNsYXRlKDEwNjcsMTc0NikiPjx1c2UgeGxpbms6aHJlZj0iI3JlY3QtMCIvPjwvZz4KPGcgdHJhbnNmb3JtPSJ0cmFuc2xhdGUoMTE2NCwxNzQ2KSI+PHVzZSB4bGluazpocmVmPSIjcmVjdC0wIi8+PC9nPgo8ZyB0cmFuc2Zvcm09InRyYW5zbGF0ZSgxMjYxLDE3NDYpIj48dXNlIHhsaW5rOmhyZWY9IiNsdC0wIi8+PC9nPgo8ZyB0cmFuc2Zvcm09InRyYW5zbGF0ZSgxNDU1LDE3NDYpIj48dXNlIHhsaW5rOmhyZWY9IiN0LTAiLz48L2c+CjxnIHRyYW5zZm9ybT0idHJhbnNsYXRlKDE2NDksMTc0NikiPjx1c2UgeGxpbms6aHJlZj0iI2ItMCIvPjwvZz4KPGcgdHJhbnNmb3JtPSJ0cmFuc2xhdGUoMTg0MywxNzQ2KSI+PHVzZSB4bGluazpocmVmPSIjcmVjdC0wIi8+PC9nPgo8ZyB0cmFuc2Zvcm09InRyYW5zbGF0ZSgyMDM3LDE3NDYpIj48dXNlIHhsaW5rOmhyZWY9IiNyLTAiLz48L2c+CjxnIHRyYW5zZm9ybT0idHJhbnNsYXRlKDIxMzQsMTc0NikiPjx1c2UgeGxpbms6aHJlZj0iI3JlY3QtMCIvPjwvZz4KPGcgdHJhbnNmb3JtPSJ0cmFuc2xhdGUoMjIzMSwxNzQ2KSI+PHVzZSB4bGluazpocmVmPSIjbC0wIi8+PC9nPgo8ZyB0cmFuc2Zvcm09InRyYW5zbGF0ZSgyMzI4LDE3NDYpIj48dXNlIHhsaW5rOmhyZWY9IiNuX3JiLTAiLz48L2c+CjxnIHRyYW5zZm9ybT0idHJhbnNsYXRlKDI0MjUsMTc0NikiPjx1c2UgeGxpbms6aHJlZj0iI3JiLTAiLz48L2c+CjxnIHRyYW5zZm9ybT0idHJhbnNsYXRlKDI1MjIsMTc0NikiPjx1c2UgeGxpbms6aHJlZj0iI3JlY3QtMCIvPjwvZz4KPGcgdHJhbnNmb3JtPSJ0cmFuc2xhdGUoMjYxOSwxNzQ2KSI+PHVzZSB4bGluazpocmVmPSIjcmVjdC0wIi8+PC9nPgo8ZyB0cmFuc2Zvcm09InRyYW5zbGF0ZSgyNzE2LDE3NDYpIj48dXNlIHhsaW5rOmhyZWY9IiNsdC0wIi8+PC9nPgo8ZyB0cmFuc2Zvcm09InRyYW5zbGF0ZSgzMDA3LDE3NDYpIj48dXNlIHhsaW5rOmhyZWY9IiNyZWN0LTAiLz48L2c+CjxnIHRyYW5zZm9ybT0idHJhbnNsYXRlKDMxMDQsMTc0NikiPjx1c2UgeGxpbms6aHJlZj0iI2x0LTAiLz48L2c+CjxnIHRyYW5zZm9ybT0idHJhbnNsYXRlKDMzOTUsMTc0NikiPjx1c2UgeGxpbms6aHJlZj0iI3J0LTAiLz48L2c+CjxnIHRyYW5zZm9ybT0idHJhbnNsYXRlKDM0OTIsMTc0NikiPjx1c2UgeGxpbms6aHJlZj0iI3JlY3QtMCIvPjwvZz4KPGcgdHJhbnNmb3JtPSJ0cmFuc2xhdGUoMzU4OSwxNzQ2KSI+PHVzZSB4bGluazpocmVmPSIjcmVjdC0wIi8+PC9nPgo8ZyB0cmFuc2Zvcm09InRyYW5zbGF0ZSgzNjg2LDE3NDYpIj48dXNlIHhsaW5rOmhyZWY9IiNsLTAiLz48L2c+CjxnIHRyYW5zZm9ybT0idHJhbnNsYXRlKDM4ODAsMTc0NikiPjx1c2UgeGxpbms6aHJlZj0iI3QtMCIvPjwvZz4KPGcgdHJhbnNmb3JtPSJ0cmFuc2xhdGUoMTk0LDE4NDMpIj48dXNlIHhsaW5rOmhyZWY9IiNyYi0wIi8+PC9nPgo8ZyB0cmFuc2Zvcm09InRyYW5zbGF0ZSgyOTEsMTg0MykiPjx1c2UgeGxpbms6aHJlZj0iI3JlY3QtMCIvPjwvZz4KPGcgdHJhbnNmb3JtPSJ0cmFuc2xhdGUoMzg4LDE4NDMpIj48dXNlIHhsaW5rOmhyZWY9IiNyZWN0LTAiLz48L2c+CjxnIHRyYW5zZm9ybT0idHJhbnNsYXRlKDQ4NSwxODQzKSI+PHVzZSB4bGluazpocmVmPSIjcmVjdC0wIi8+PC9nPgo8ZyB0cmFuc2Zvcm09InRyYW5zbGF0ZSg3NzYsMTg0MykiPjx1c2UgeGxpbms6aHJlZj0iI2VtcHR5LTAiLz48L2c+CjxnIHRyYW5zZm9ybT0idHJhbnNsYXRlKDk3MCwxODQzKSI+PHVzZSB4bGluazpocmVmPSIjbl9yYi0wIi8+PC9nPgo8ZyB0cmFuc2Zvcm09InRyYW5zbGF0ZSgxMDY3LDE4NDMpIj48dXNlIHhsaW5rOmhyZWY9IiNyZWN0LTAiLz48L2c+CjxnIHRyYW5zZm9ybT0idHJhbnNsYXRlKDEzNTgsMTg0MykiPjx1c2UgeGxpbms6aHJlZj0iI2VtcHR5LTAiLz48L2c+CjxnIHRyYW5zZm9ybT0idHJhbnNsYXRlKDE2NDksMTg0MykiPjx1c2UgeGxpbms6aHJlZj0iI3QtMCIvPjwvZz4KPGcgdHJhbnNmb3JtPSJ0cmFuc2xhdGUoMTg0MywxODQzKSI+PHVzZSB4bGluazpocmVmPSIjcmVjdC0wIi8+PC9nPgo8ZyB0cmFuc2Zvcm09InRyYW5zbGF0ZSgyMzI4LDE4NDMpIj48dXNlIHhsaW5rOmhyZWY9IiNyLTAiLz48L2c+CjxnIHRyYW5zZm9ybT0idHJhbnNsYXRlKDI0MjUsMTg0MykiPjx1c2UgeGxpbms6aHJlZj0iI3JlY3QtMCIvPjwvZz4KPGcgdHJhbnNmb3JtPSJ0cmFuc2xhdGUoMjUyMiwxODQzKSI+PHVzZSB4bGluazpocmVmPSIjcmVjdC0wIi8+PC9nPgo8ZyB0cmFuc2Zvcm09InRyYW5zbGF0ZSgyODEzLDE4NDMpIj48dXNlIHhsaW5rOmhyZWY9IiNiLTAiLz48L2c+CjxnIHRyYW5zZm9ybT0idHJhbnNsYXRlKDMwMDcsMTg0MykiPjx1c2UgeGxpbms6aHJlZj0iI3JlY3QtMCIvPjwvZz4KPGcgdHJhbnNmb3JtPSJ0cmFuc2xhdGUoMzIwMSwxODQzKSI+PHVzZSB4bGluazpocmVmPSIjci0wIi8+PC9nPgo8ZyB0cmFuc2Zvcm09InRyYW5zbGF0ZSgzMjk4LDE4NDMpIj48dXNlIHhsaW5rOmhyZWY9IiNsYi0wIi8+PC9nPgo8ZyB0cmFuc2Zvcm09InRyYW5zbGF0ZSgzNzgzLDE4NDMpIj48dXNlIHhsaW5rOmhyZWY9IiNiLTAiLz48L2c+CjxnIHRyYW5zZm9ybT0idHJhbnNsYXRlKDE5NCwxOTQwKSI+PHVzZSB4bGluazpocmVmPSIjcmVjdC0wIi8+PC9nPgo8ZyB0cmFuc2Zvcm09InRyYW5zbGF0ZSg0ODUsMTk0MCkiPjx1c2UgeGxpbms6aHJlZj0iI3JlY3QtMCIvPjwvZz4KPGcgdHJhbnNmb3JtPSJ0cmFuc2xhdGUoNTgyLDE5NDApIj48dXNlIHhsaW5rOmhyZWY9IiNyZWN0LTAiLz48L2c+CjxnIHRyYW5zZm9ybT0idHJhbnNsYXRlKDY3OSwxOTQwKSI+PHVzZSB4bGluazpocmVmPSIjbGItMCIvPjwvZz4KPGcgdHJhbnNmb3JtPSJ0cmFuc2xhdGUoODczLDE5NDApIj48dXNlIHhsaW5rOmhyZWY9IiNuX3JiLTAiLz48L2c+CjxnIHRyYW5zZm9ybT0idHJhbnNsYXRlKDk3MCwxOTQwKSI+PHVzZSB4bGluazpocmVmPSIjcmItMCIvPjwvZz4KPGcgdHJhbnNmb3JtPSJ0cmFuc2xhdGUoMTA2NywxOTQwKSI+PHVzZSB4bGluazpocmVmPSIjcmVjdC0wIi8+PC9nPgo8ZyB0cmFuc2Zvcm09InRyYW5zbGF0ZSgxMTY0LDE5NDApIj48dXNlIHhsaW5rOmhyZWY9IiNyZWN0LTAiLz48L2c+CjxnIHRyYW5zZm9ybT0idHJhbnNsYXRlKDEyNjEsMTk0MCkiPjx1c2UgeGxpbms6aHJlZj0iI2xiLTAiLz48L2c+CjxnIHRyYW5zZm9ybT0idHJhbnNsYXRlKDE0NTUsMTk0MCkiPjx1c2UgeGxpbms6aHJlZj0iI3JiLTAiLz48L2c+CjxnIHRyYW5zZm9ybT0idHJhbnNsYXRlKDE1NTIsMTk0MCkiPjx1c2UgeGxpbms6aHJlZj0iI2wtMCIvPjwvZz4KPGcgdHJhbnNmb3JtPSJ0cmFuc2xhdGUoMTg0MywxOTQwKSI+PHVzZSB4bGluazpocmVmPSIjcmVjdC0wIi8+PC9nPgo8ZyB0cmFuc2Zvcm09InRyYW5zbGF0ZSgxOTQwLDE5NDApIj48dXNlIHhsaW5rOmhyZWY9IiNyZWN0LTAiLz48L2c+CjxnIHRyYW5zZm9ybT0idHJhbnNsYXRlKDIwMzcsMTk0MCkiPjx1c2UgeGxpbms6aHJlZj0iI3JlY3QtMCIvPjwvZz4KPGcgdHJhbnNmb3JtPSJ0cmFuc2xhdGUoMjEzNCwxOTQwKSI+PHVzZSB4bGluazpocmVmPSIjcmVjdC0wIi8+PC9nPgo8ZyB0cmFuc2Zvcm09InRyYW5zbGF0ZSgyMjMxLDE5NDApIj48dXNlIHhsaW5rOmhyZWY9IiNsLTAiLz48L2c+CjxnIHRyYW5zZm9ybT0idHJhbnNsYXRlKDI0MjUsMTk0MCkiPjx1c2UgeGxpbms6aHJlZj0iI3J0LTAiLz48L2c+CjxnIHRyYW5zZm9ybT0idHJhbnNsYXRlKDI1MjIsMTk0MCkiPjx1c2UgeGxpbms6aHJlZj0iI3JlY3QtMCIvPjwvZz4KPGcgdHJhbnNmb3JtPSJ0cmFuc2xhdGUoMjYxOSwxOTQwKSI+PHVzZSB4bGluazpocmVmPSIjbGItMCIvPjwvZz4KPGcgdHJhbnNmb3JtPSJ0cmFuc2xhdGUoMjgxMywxOTQwKSI+PHVzZSB4bGluazpocmVmPSIjdC0wIi8+PC9nPgo8ZyB0cmFuc2Zvcm09InRyYW5zbGF0ZSgzMDA3LDE5NDApIj48dXNlIHhsaW5rOmhyZWY9IiNyZWN0LTAiLz48L2c+CjxnIHRyYW5zZm9ybT0idHJhbnNsYXRlKDMxMDQsMTk0MCkiPjx1c2UgeGxpbms6aHJlZj0iI2xiLTAiLz48L2c+CjxnIHRyYW5zZm9ybT0idHJhbnNsYXRlKDMyMDEsMTk0MCkiPjx1c2UgeGxpbms6aHJlZj0iI25fcmItMCIvPjwvZz4KPGcgdHJhbnNmb3JtPSJ0cmFuc2xhdGUoMzI5OCwxOTQwKSI+PHVzZSB4bGluazpocmVmPSIjcmVjdC0wIi8+PC9nPgo8ZyB0cmFuc2Zvcm09InRyYW5zbGF0ZSgzNDkyLDE5NDApIj48dXNlIHhsaW5rOmhyZWY9IiNlbXB0eS0wIi8+PC9nPgo8ZyB0cmFuc2Zvcm09InRyYW5zbGF0ZSgzNzgzLDE5NDApIj48dXNlIHhsaW5rOmhyZWY9IiNydC0wIi8+PC9nPgo8ZyB0cmFuc2Zvcm09InRyYW5zbGF0ZSgzODgwLDE5NDApIj48dXNlIHhsaW5rOmhyZWY9IiNsYi0wIi8+PC9nPgo8ZyB0cmFuc2Zvcm09InRyYW5zbGF0ZSgxOTQsMjAzNykiPjx1c2UgeGxpbms6aHJlZj0iI3J0LTAiLz48L2c+CjxnIHRyYW5zZm9ybT0idHJhbnNsYXRlKDI5MSwyMDM3KSI+PHVzZSB4bGluazpocmVmPSIjbGItMCIvPjwvZz4KPGcgdHJhbnNmb3JtPSJ0cmFuc2xhdGUoNDg1LDIwMzcpIj48dXNlIHhsaW5rOmhyZWY9IiN0LTAiLz48L2c+CjxnIHRyYW5zZm9ybT0idHJhbnNsYXRlKDY3OSwyMDM3KSI+PHVzZSB4bGluazpocmVmPSIjcmVjdC0wIi8+PC9nPgo8ZyB0cmFuc2Zvcm09InRyYW5zbGF0ZSg3NzYsMjAzNykiPjx1c2UgeGxpbms6aHJlZj0iI25fcmItMCIvPjwvZz4KPGcgdHJhbnNmb3JtPSJ0cmFuc2xhdGUoODczLDIwMzcpIj48dXNlIHhsaW5rOmhyZWY9IiNyYi0wIi8+PC9nPgo8ZyB0cmFuc2Zvcm09InRyYW5zbGF0ZSg5NzAsMjAzNykiPjx1c2UgeGxpbms6aHJlZj0iI3JlY3QtMCIvPjwvZz4KPGcgdHJhbnNmb3JtPSJ0cmFuc2xhdGUoMTA2NywyMDM3KSI+PHVzZSB4bGluazpocmVmPSIjbHQtMCIvPjwvZz4KPGcgdHJhbnNmb3JtPSJ0cmFuc2xhdGUoMTI2MSwyMDM3KSI+PHVzZSB4bGluazpocmVmPSIjdC0wIi8+PC9nPgo8ZyB0cmFuc2Zvcm09InRyYW5zbGF0ZSgxNDU1LDIwMzcpIj48dXNlIHhsaW5rOmhyZWY9IiN0LTAiLz48L2c+CjxnIHRyYW5zZm9ybT0idHJhbnNsYXRlKDE4NDMsMjAzNykiPjx1c2UgeGxpbms6aHJlZj0iI3JlY3QtMCIvPjwvZz4KPGcgdHJhbnNmb3JtPSJ0cmFuc2xhdGUoMTk0MCwyMDM3KSI+PHVzZSB4bGluazpocmVmPSIjcmVjdC0wIi8+PC9nPgo8ZyB0cmFuc2Zvcm09InRyYW5zbGF0ZSgyMDM3LDIwMzcpIj48dXNlIHhsaW5rOmhyZWY9IiNyZWN0LTAiLz48L2c+CjxnIHRyYW5zZm9ybT0idHJhbnNsYXRlKDIxMzQsMjAzNykiPjx1c2UgeGxpbms6aHJlZj0iI2x0LTAiLz48L2c+CjxnIHRyYW5zZm9ybT0idHJhbnNsYXRlKDI1MjIsMjAzNykiPjx1c2UgeGxpbms6aHJlZj0iI3J0LTAiLz48L2c+CjxnIHRyYW5zZm9ybT0idHJhbnNsYXRlKDI2MTksMjAzNykiPjx1c2UgeGxpbms6aHJlZj0iI3JlY3QtMCIvPjwvZz4KPGcgdHJhbnNmb3JtPSJ0cmFuc2xhdGUoMzAwNywyMDM3KSI+PHVzZSB4bGluazpocmVmPSIjcmVjdC0wIi8+PC9nPgo8ZyB0cmFuc2Zvcm09InRyYW5zbGF0ZSgzMTA0LDIwMzcpIj48dXNlIHhsaW5rOmhyZWY9IiNyZWN0LTAiLz48L2c+CjxnIHRyYW5zZm9ybT0idHJhbnNsYXRlKDMyMDEsMjAzNykiPjx1c2UgeGxpbms6aHJlZj0iI3JlY3QtMCIvPjwvZz4KPGcgdHJhbnNmb3JtPSJ0cmFuc2xhdGUoMzI5OCwyMDM3KSI+PHVzZSB4bGluazpocmVmPSIjcmVjdC0wIi8+PC9nPgo8ZyB0cmFuc2Zvcm09InRyYW5zbGF0ZSgzMzk1LDIwMzcpIj48dXNlIHhsaW5rOmhyZWY9IiNsLTAiLz48L2c+CjxnIHRyYW5zZm9ybT0idHJhbnNsYXRlKDM0OTIsMjAzNykiPjx1c2UgeGxpbms6aHJlZj0iI25fcmItMCIvPjwvZz4KPGcgdHJhbnNmb3JtPSJ0cmFuc2xhdGUoMzU4OSwyMDM3KSI+PHVzZSB4bGluazpocmVmPSIjYi0wIi8+PC9nPgo8ZyB0cmFuc2Zvcm09InRyYW5zbGF0ZSgzODgwLDIwMzcpIj48dXNlIHhsaW5rOmhyZWY9IiNyZWN0LTAiLz48L2c+CjxnIHRyYW5zZm9ybT0idHJhbnNsYXRlKDI5MSwyMTM0KSI+PHVzZSB4bGluazpocmVmPSIjcmVjdC0wIi8+PC9nPgo8ZyB0cmFuc2Zvcm09InRyYW5zbGF0ZSgzODgsMjEzNCkiPjx1c2UgeGxpbms6aHJlZj0iI2xiLTAiLz48L2c+CjxnIHRyYW5zZm9ybT0idHJhbnNsYXRlKDU4MiwyMTM0KSI+PHVzZSB4bGluazpocmVmPSIjci0wIi8+PC9nPgo8ZyB0cmFuc2Zvcm09InRyYW5zbGF0ZSg2NzksMjEzNCkiPjx1c2UgeGxpbms6aHJlZj0iI3JlY3QtMCIvPjwvZz4KPGcgdHJhbnNmb3JtPSJ0cmFuc2xhdGUoNzc2LDIxMzQpIj48dXNlIHhsaW5rOmhyZWY9IiNyZWN0LTAiLz48L2c+CjxnIHRyYW5zZm9ybT0idHJhbnNsYXRlKDg3MywyMTM0KSI+PHVzZSB4bGluazpocmVmPSIjcmVjdC0wIi8+PC9nPgo8ZyB0cmFuc2Zvcm09InRyYW5zbGF0ZSg5NzAsMjEzNCkiPjx1c2UgeGxpbms6aHJlZj0iI3JlY3QtMCIvPjwvZz4KPGcgdHJhbnNmb3JtPSJ0cmFuc2xhdGUoMTM1OCwyMTM0KSI+PHVzZSB4bGluazpocmVmPSIjZW1wdHktMCIvPjwvZz4KPGcgdHJhbnNmb3JtPSJ0cmFuc2xhdGUoMTg0MywyMTM0KSI+PHVzZSB4bGluazpocmVmPSIjcnQtMCIvPjwvZz4KPGcgdHJhbnNmb3JtPSJ0cmFuc2xhdGUoMTk0MCwyMTM0KSI+PHVzZSB4bGluazpocmVmPSIjcmVjdC0wIi8+PC9nPgo8ZyB0cmFuc2Zvcm09InRyYW5zbGF0ZSgyMDM3LDIxMzQpIj48dXNlIHhsaW5rOmhyZWY9IiNsdC0wIi8+PC9nPgo8ZyB0cmFuc2Zvcm09InRyYW5zbGF0ZSgyMjMxLDIxMzQpIj48dXNlIHhsaW5rOmhyZWY9IiNlbXB0eS0wIi8+PC9nPgo8ZyB0cmFuc2Zvcm09InRyYW5zbGF0ZSgyNDI1LDIxMzQpIj48dXNlIHhsaW5rOmhyZWY9IiNlbXB0eS0wIi8+PC9nPgo8ZyB0cmFuc2Zvcm09InRyYW5zbGF0ZSgyNjE5LDIxMzQpIj48dXNlIHhsaW5rOmhyZWY9IiNyZWN0LTAiLz48L2c+CjxnIHRyYW5zZm9ybT0idHJhbnNsYXRlKDI3MTYsMjEzNCkiPjx1c2UgeGxpbms6aHJlZj0iI2wtMCIvPjwvZz4KPGcgdHJhbnNmb3JtPSJ0cmFuc2xhdGUoMjkxMCwyMTM0KSI+PHVzZSB4bGluazpocmVmPSIjbl9yYi0wIi8+PC9nPgo8ZyB0cmFuc2Zvcm09InRyYW5zbGF0ZSgzMDA3LDIxMzQpIj48dXNlIHhsaW5rOmhyZWY9IiNyZWN0LTAiLz48L2c+CjxnIHRyYW5zZm9ybT0idHJhbnNsYXRlKDMyMDEsMjEzNCkiPjx1c2UgeGxpbms6aHJlZj0iI3JlY3QtMCIvPjwvZz4KPGcgdHJhbnNmb3JtPSJ0cmFuc2xhdGUoMzM5NSwyMTM0KSI+PHVzZSB4bGluazpocmVmPSIjbl9yYi0wIi8+PC9nPgo8ZyB0cmFuc2Zvcm09InRyYW5zbGF0ZSgzNDkyLDIxMzQpIj48dXNlIHhsaW5rOmhyZWY9IiNyYi0wIi8+PC9nPgo8ZyB0cmFuc2Zvcm09InRyYW5zbGF0ZSgzNTg5LDIxMzQpIj48dXNlIHhsaW5rOmhyZWY9IiNyZWN0LTAiLz48L2c+CjxnIHRyYW5zZm9ybT0idHJhbnNsYXRlKDM3ODMsMjEzNCkiPjx1c2UgeGxpbms6aHJlZj0iI25fcmItMCIvPjwvZz4KPGcgdHJhbnNmb3JtPSJ0cmFuc2xhdGUoMzg4MCwyMTM0KSI+PHVzZSB4bGluazpocmVmPSIjcmVjdC0wIi8+PC9nPgo8ZyB0cmFuc2Zvcm09InRyYW5zbGF0ZSgwLDIyMzEpIj48dXNlIHhsaW5rOmhyZWY9IiNyLTAiLz48L2c+CjxnIHRyYW5zZm9ybT0idHJhbnNsYXRlKDk3LDIyMzEpIj48dXNlIHhsaW5rOmhyZWY9IiNyZWN0LTAiLz48L2c+CjxnIHRyYW5zZm9ybT0idHJhbnNsYXRlKDE5NCwyMjMxKSI+PHVzZSB4bGluazpocmVmPSIjcmVjdC0wIi8+PC9nPgo8ZyB0cmFuc2Zvcm09InRyYW5zbGF0ZSgyOTEsMjIzMSkiPjx1c2UgeGxpbms6aHJlZj0iI3JlY3QtMCIvPjwvZz4KPGcgdHJhbnNmb3JtPSJ0cmFuc2xhdGUoMzg4LDIyMzEpIj48dXNlIHhsaW5rOmhyZWY9IiNyZWN0LTAiLz48L2c+CjxnIHRyYW5zZm9ybT0idHJhbnNsYXRlKDQ4NSwyMjMxKSI+PHVzZSB4bGluazpocmVmPSIjbC0wIi8+PC9nPgo8ZyB0cmFuc2Zvcm09InRyYW5zbGF0ZSg2NzksMjIzMSkiPjx1c2UgeGxpbms6aHJlZj0iI3JlY3QtMCIvPjwvZz4KPGcgdHJhbnNmb3JtPSJ0cmFuc2xhdGUoNzc2LDIyMzEpIj48dXNlIHhsaW5rOmhyZWY9IiNyZWN0LTAiLz48L2c+CjxnIHRyYW5zZm9ybT0idHJhbnNsYXRlKDk3MCwyMjMxKSI+PHVzZSB4bGluazpocmVmPSIjcnQtMCIvPjwvZz4KPGcgdHJhbnNmb3JtPSJ0cmFuc2xhdGUoMTA2NywyMjMxKSI+PHVzZSB4bGluazpocmVmPSIjbGItMCIvPjwvZz4KPGcgdHJhbnNmb3JtPSJ0cmFuc2xhdGUoMTE2NCwyMjMxKSI+PHVzZSB4bGluazpocmVmPSIjbl9yYi0wIi8+PC9nPgo8ZyB0cmFuc2Zvcm09InRyYW5zbGF0ZSgxMjYxLDIyMzEpIj48dXNlIHhsaW5rOmhyZWY9IiNiLTAiLz48L2c+CjxnIHRyYW5zZm9ybT0idHJhbnNsYXRlKDE2NDksMjIzMSkiPjx1c2UgeGxpbms6aHJlZj0iI2VtcHR5LTAiLz48L2c+CjxnIHRyYW5zZm9ybT0idHJhbnNsYXRlKDIxMzQsMjIzMSkiPjx1c2UgeGxpbms6aHJlZj0iI2VtcHR5LTAiLz48L2c+CjxnIHRyYW5zZm9ybT0idHJhbnNsYXRlKDI2MTksMjIzMSkiPjx1c2UgeGxpbms6aHJlZj0iI3JlY3QtMCIvPjwvZz4KPGcgdHJhbnNmb3JtPSJ0cmFuc2xhdGUoMjkxMCwyMjMxKSI+PHVzZSB4bGluazpocmVmPSIjci0wIi8+PC9nPgo8ZyB0cmFuc2Zvcm09InRyYW5zbGF0ZSgzMDA3LDIyMzEpIj48dXNlIHhsaW5rOmhyZWY9IiNyZWN0LTAiLz48L2c+CjxnIHRyYW5zZm9ybT0idHJhbnNsYXRlKDMyMDEsMjIzMSkiPjx1c2UgeGxpbms6aHJlZj0iI3QtMCIvPjwvZz4KPGcgdHJhbnNmb3JtPSJ0cmFuc2xhdGUoMzM5NSwyMjMxKSI+PHVzZSB4bGluazpocmVmPSIjci0wIi8+PC9nPgo8ZyB0cmFuc2Zvcm09InRyYW5zbGF0ZSgzNDkyLDIyMzEpIj48dXNlIHhsaW5rOmhyZWY9IiNyZWN0LTAiLz48L2c+CjxnIHRyYW5zZm9ybT0idHJhbnNsYXRlKDM1ODksMjIzMSkiPjx1c2UgeGxpbms6aHJlZj0iI2x0LTAiLz48L2c+CjxnIHRyYW5zZm9ybT0idHJhbnNsYXRlKDM3ODMsMjIzMSkiPjx1c2UgeGxpbms6aHJlZj0iI3JiLTAiLz48L2c+CjxnIHRyYW5zZm9ybT0idHJhbnNsYXRlKDM4ODAsMjIzMSkiPjx1c2UgeGxpbms6aHJlZj0iI3JlY3QtMCIvPjwvZz4KPGcgdHJhbnNmb3JtPSJ0cmFuc2xhdGUoOTcsMjMyOCkiPjx1c2UgeGxpbms6aHJlZj0iI3QtMCIvPjwvZz4KPGcgdHJhbnNmb3JtPSJ0cmFuc2xhdGUoMjkxLDIzMjgpIj48dXNlIHhsaW5rOmhyZWY9IiNyZWN0LTAiLz48L2c+CjxnIHRyYW5zZm9ybT0idHJhbnNsYXRlKDU4MiwyMzI4KSI+PHVzZSB4bGluazpocmVmPSIjci0wIi8+PC9nPgo8ZyB0cmFuc2Zvcm09InRyYW5zbGF0ZSg2NzksMjMyOCkiPjx1c2UgeGxpbms6aHJlZj0iI3JlY3QtMCIvPjwvZz4KPGcgdHJhbnNmb3JtPSJ0cmFuc2xhdGUoNzc2LDIzMjgpIj48dXNlIHhsaW5rOmhyZWY9IiNyZWN0LTAiLz48L2c+CjxnIHRyYW5zZm9ybT0idHJhbnNsYXRlKDEwNjcsMjMyOCkiPjx1c2UgeGxpbms6aHJlZj0iI3JlY3QtMCIvPjwvZz4KPGcgdHJhbnNmb3JtPSJ0cmFuc2xhdGUoMTE2NCwyMzI4KSI+PHVzZSB4bGluazpocmVmPSIjcmVjdC0wIi8+PC9nPgo8ZyB0cmFuc2Zvcm09InRyYW5zbGF0ZSgxMjYxLDIzMjgpIj48dXNlIHhsaW5rOmhyZWY9IiNyZWN0LTAiLz48L2c+CjxnIHRyYW5zZm9ybT0idHJhbnNsYXRlKDEzNTgsMjMyOCkiPjx1c2UgeGxpbms6aHJlZj0iI3JlY3QtMCIvPjwvZz4KPGcgdHJhbnNmb3JtPSJ0cmFuc2xhdGUoMTQ1NSwyMzI4KSI+PHVzZSB4bGluazpocmVmPSIjbGItMCIvPjwvZz4KPGcgdHJhbnNmb3JtPSJ0cmFuc2xhdGUoMTc0NiwyMzI4KSI+PHVzZSB4bGluazpocmVmPSIjbl9yYi0wIi8+PC9nPgo8ZyB0cmFuc2Zvcm09InRyYW5zbGF0ZSgxODQzLDIzMjgpIj48dXNlIHhsaW5rOmhyZWY9IiNyYi0wIi8+PC9nPgo8ZyB0cmFuc2Zvcm09InRyYW5zbGF0ZSgxOTQwLDIzMjgpIj48dXNlIHhsaW5rOmhyZWY9IiNsYi0wIi8+PC9nPgo8ZyB0cmFuc2Zvcm09InRyYW5zbGF0ZSgyMjMxLDIzMjgpIj48dXNlIHhsaW5rOmhyZWY9IiNiLTAiLz48L2c+CjxnIHRyYW5zZm9ybT0idHJhbnNsYXRlKDI1MjIsMjMyOCkiPjx1c2UgeGxpbms6aHJlZj0iI25fcmItMCIvPjwvZz4KPGcgdHJhbnNmb3JtPSJ0cmFuc2xhdGUoMjYxOSwyMzI4KSI+PHVzZSB4bGluazpocmVmPSIjcmVjdC0wIi8+PC9nPgo8ZyB0cmFuc2Zvcm09InRyYW5zbGF0ZSgyNzE2LDIzMjgpIj48dXNlIHhsaW5rOmhyZWY9IiNsYi0wIi8+PC9nPgo8ZyB0cmFuc2Zvcm09InRyYW5zbGF0ZSgzMDA3LDIzMjgpIj48dXNlIHhsaW5rOmhyZWY9IiNyZWN0LTAiLz48L2c+CjxnIHRyYW5zZm9ybT0idHJhbnNsYXRlKDMxMDQsMjMyOCkiPjx1c2UgeGxpbms6aHJlZj0iI2wtMCIvPjwvZz4KPGcgdHJhbnNmb3JtPSJ0cmFuc2xhdGUoMzIwMSwyMzI4KSI+PHVzZSB4bGluazpocmVmPSIjbl9yYi0wIi8+PC9nPgo8ZyB0cmFuc2Zvcm09InRyYW5zbGF0ZSgzMjk4LDIzMjgpIj48dXNlIHhsaW5rOmhyZWY9IiNiLTAiLz48L2c+CjxnIHRyYW5zZm9ybT0idHJhbnNsYXRlKDM3ODMsMjMyOCkiPjx1c2UgeGxpbms6aHJlZj0iI3JlY3QtMCIvPjwvZz4KPGcgdHJhbnNmb3JtPSJ0cmFuc2xhdGUoMzg4MCwyMzI4KSI+PHVzZSB4bGluazpocmVmPSIjcmVjdC0wIi8+PC9nPgo8ZyB0cmFuc2Zvcm09InRyYW5zbGF0ZSgwLDI0MjUpIj48dXNlIHhsaW5rOmhyZWY9IiNiLTAiLz48L2c+CjxnIHRyYW5zZm9ybT0idHJhbnNsYXRlKDI5MSwyNDI1KSI+PHVzZSB4bGluazpocmVmPSIjcnQtMCIvPjwvZz4KPGcgdHJhbnNmb3JtPSJ0cmFuc2xhdGUoMzg4LDI0MjUpIj48dXNlIHhsaW5rOmhyZWY9IiNyZWN0LTAiLz48L2c+CjxnIHRyYW5zZm9ybT0idHJhbnNsYXRlKDQ4NSwyNDI1KSI+PHVzZSB4bGluazpocmVmPSIjbC0wIi8+PC9nPgo8ZyB0cmFuc2Zvcm09InRyYW5zbGF0ZSg3NzYsMjQyNSkiPjx1c2UgeGxpbms6aHJlZj0iI3QtMCIvPjwvZz4KPGcgdHJhbnNmb3JtPSJ0cmFuc2xhdGUoOTcwLDI0MjUpIj48dXNlIHhsaW5rOmhyZWY9IiNyLTAiLz48L2c+CjxnIHRyYW5zZm9ybT0idHJhbnNsYXRlKDEwNjcsMjQyNSkiPjx1c2UgeGxpbms6aHJlZj0iI3JlY3QtMCIvPjwvZz4KPGcgdHJhbnNmb3JtPSJ0cmFuc2xhdGUoMTE2NCwyNDI1KSI+PHVzZSB4bGluazpocmVmPSIjbHQtMCIvPjwvZz4KPGcgdHJhbnNmb3JtPSJ0cmFuc2xhdGUoMTQ1NSwyNDI1KSI+PHVzZSB4bGluazpocmVmPSIjcnQtMCIvPjwvZz4KPGcgdHJhbnNmb3JtPSJ0cmFuc2xhdGUoMTU1MiwyNDI1KSI+PHVzZSB4bGluazpocmVmPSIjcmVjdC0wIi8+PC9nPgo8ZyB0cmFuc2Zvcm09InRyYW5zbGF0ZSgxNjQ5LDI0MjUpIj48dXNlIHhsaW5rOmhyZWY9IiNyZWN0LTAiLz48L2c+CjxnIHRyYW5zZm9ybT0idHJhbnNsYXRlKDE3NDYsMjQyNSkiPjx1c2UgeGxpbms6aHJlZj0iI3JlY3QtMCIvPjwvZz4KPGcgdHJhbnNmb3JtPSJ0cmFuc2xhdGUoMTg0MywyNDI1KSI+PHVzZSB4bGluazpocmVmPSIjcmVjdC0wIi8+PC9nPgo8ZyB0cmFuc2Zvcm09InRyYW5zbGF0ZSgxOTQwLDI0MjUpIj48dXNlIHhsaW5rOmhyZWY9IiNyZWN0LTAiLz48L2c+CjxnIHRyYW5zZm9ybT0idHJhbnNsYXRlKDIwMzcsMjQyNSkiPjx1c2UgeGxpbms6aHJlZj0iI2wtMCIvPjwvZz4KPGcgdHJhbnNmb3JtPSJ0cmFuc2xhdGUoMjIzMSwyNDI1KSI+PHVzZSB4bGluazpocmVmPSIjcnQtMCIvPjwvZz4KPGcgdHJhbnNmb3JtPSJ0cmFuc2xhdGUoMjMyOCwyNDI1KSI+PHVzZSB4bGluazpocmVmPSIjcmVjdC0wIi8+PC9nPgo8ZyB0cmFuc2Zvcm09InRyYW5zbGF0ZSgyNDI1LDI0MjUpIj48dXNlIHhsaW5rOmhyZWY9IiNyZWN0LTAiLz48L2c+CjxnIHRyYW5zZm9ybT0idHJhbnNsYXRlKDI1MjIsMjQyNSkiPjx1c2UgeGxpbms6aHJlZj0iI3JlY3QtMCIvPjwvZz4KPGcgdHJhbnNmb3JtPSJ0cmFuc2xhdGUoMjYxOSwyNDI1KSI+PHVzZSB4bGluazpocmVmPSIjcmVjdC0wIi8+PC9nPgo8ZyB0cmFuc2Zvcm09InRyYW5zbGF0ZSgyNzE2LDI0MjUpIj48dXNlIHhsaW5rOmhyZWY9IiNyZWN0LTAiLz48L2c+CjxnIHRyYW5zZm9ybT0idHJhbnNsYXRlKDI5MTAsMjQyNSkiPjx1c2UgeGxpbms6aHJlZj0iI3JiLTAiLz48L2c+CjxnIHRyYW5zZm9ybT0idHJhbnNsYXRlKDMwMDcsMjQyNSkiPjx1c2UgeGxpbms6aHJlZj0iI3JlY3QtMCIvPjwvZz4KPGcgdHJhbnNmb3JtPSJ0cmFuc2xhdGUoMzIwMSwyNDI1KSI+PHVzZSB4bGluazpocmVmPSIjci0wIi8+PC9nPgo8ZyB0cmFuc2Zvcm09InRyYW5zbGF0ZSgzMjk4LDI0MjUpIj48dXNlIHhsaW5rOmhyZWY9IiNyZWN0LTAiLz48L2c+CjxnIHRyYW5zZm9ybT0idHJhbnNsYXRlKDM0OTIsMjQyNSkiPjx1c2UgeGxpbms6aHJlZj0iI25fcmItMCIvPjwvZz4KPGcgdHJhbnNmb3JtPSJ0cmFuc2xhdGUoMzU4OSwyNDI1KSI+PHVzZSB4bGluazpocmVmPSIjYi0wIi8+PC9nPgo8ZyB0cmFuc2Zvcm09InRyYW5zbGF0ZSgzNjg2LDI0MjUpIj48dXNlIHhsaW5rOmhyZWY9IiNuX3JiLTAiLz48L2c+CjxnIHRyYW5zZm9ybT0idHJhbnNsYXRlKDM3ODMsMjQyNSkiPjx1c2UgeGxpbms6aHJlZj0iI3JlY3QtMCIvPjwvZz4KPGcgdHJhbnNmb3JtPSJ0cmFuc2xhdGUoMzg4MCwyNDI1KSI+PHVzZSB4bGluazpocmVmPSIjcmVjdC0wIi8+PC9nPgo8ZyB0cmFuc2Zvcm09InRyYW5zbGF0ZSgwLDI1MjIpIj48dXNlIHhsaW5rOmhyZWY9IiNydC0wIi8+PC9nPgo8ZyB0cmFuc2Zvcm09InRyYW5zbGF0ZSg5NywyNTIyKSI+PHVzZSB4bGluazpocmVmPSIjbC0wIi8+PC9nPgo8ZyB0cmFuc2Zvcm09InRyYW5zbGF0ZSg1ODIsMjUyMikiPjx1c2UgeGxpbms6aHJlZj0iI3ItMCIvPjwvZz4KPGcgdHJhbnNmb3JtPSJ0cmFuc2xhdGUoNjc5LDI1MjIpIj48dXNlIHhsaW5rOmhyZWY9IiNsYi0wIi8+PC9nPgo8ZyB0cmFuc2Zvcm09InRyYW5zbGF0ZSg3NzYsMjUyMikiPjx1c2UgeGxpbms6aHJlZj0iI25fcmItMCIvPjwvZz4KPGcgdHJhbnNmb3JtPSJ0cmFuc2xhdGUoODczLDI1MjIpIj48dXNlIHhsaW5rOmhyZWY9IiNiLTAiLz48L2c+CjxnIHRyYW5zZm9ybT0idHJhbnNsYXRlKDEwNjcsMjUyMikiPjx1c2UgeGxpbms6aHJlZj0iI3QtMCIvPjwvZz4KPGcgdHJhbnNmb3JtPSJ0cmFuc2xhdGUoMTM1OCwyNTIyKSI+PHVzZSB4bGluazpocmVmPSIjZW1wdHktMCIvPjwvZz4KPGcgdHJhbnNmb3JtPSJ0cmFuc2xhdGUoMTU1MiwyNTIyKSI+PHVzZSB4bGluazpocmVmPSIjdC0wIi8+PC9nPgo8ZyB0cmFuc2Zvcm09InRyYW5zbGF0ZSgxODQzLDI1MjIpIj48dXNlIHhsaW5rOmhyZWY9IiNyZWN0LTAiLz48L2c+CjxnIHRyYW5zZm9ybT0idHJhbnNsYXRlKDE5NDAsMjUyMikiPjx1c2UgeGxpbms6aHJlZj0iI3JlY3QtMCIvPjwvZz4KPGcgdHJhbnNmb3JtPSJ0cmFuc2xhdGUoMjAzNywyNTIyKSI+PHVzZSB4bGluazpocmVmPSIjbl9yYi0wIi8+PC9nPgo8ZyB0cmFuc2Zvcm09InRyYW5zbGF0ZSgyMTM0LDI1MjIpIj48dXNlIHhsaW5rOmhyZWY9IiNiLTAiLz48L2c+CjxnIHRyYW5zZm9ybT0idHJhbnNsYXRlKDI0MjUsMjUyMikiPjx1c2UgeGxpbms6aHJlZj0iI3QtMCIvPjwvZz4KPGcgdHJhbnNmb3JtPSJ0cmFuc2xhdGUoMjYxOSwyNTIyKSI+PHVzZSB4bGluazpocmVmPSIjcmVjdC0wIi8+PC9nPgo8ZyB0cmFuc2Zvcm09InRyYW5zbGF0ZSgyNzE2LDI1MjIpIj48dXNlIHhsaW5rOmhyZWY9IiNyZWN0LTAiLz48L2c+CjxnIHRyYW5zZm9ybT0idHJhbnNsYXRlKDI5MTAsMjUyMikiPjx1c2UgeGxpbms6aHJlZj0iI3JlY3QtMCIvPjwvZz4KPGcgdHJhbnNmb3JtPSJ0cmFuc2xhdGUoMzAwNywyNTIyKSI+PHVzZSB4bGluazpocmVmPSIjcmVjdC0wIi8+PC9nPgo8ZyB0cmFuc2Zvcm09InRyYW5zbGF0ZSgzMjk4LDI1MjIpIj48dXNlIHhsaW5rOmhyZWY9IiN0LTAiLz48L2c+CjxnIHRyYW5zZm9ybT0idHJhbnNsYXRlKDM0OTIsMjUyMikiPjx1c2UgeGxpbms6aHJlZj0iI3ItMCIvPjwvZz4KPGcgdHJhbnNmb3JtPSJ0cmFuc2xhdGUoMzU4OSwyNTIyKSI+PHVzZSB4bGluazpocmVmPSIjcmVjdC0wIi8+PC9nPgo8ZyB0cmFuc2Zvcm09InRyYW5zbGF0ZSgzNjg2LDI1MjIpIj48dXNlIHhsaW5rOmhyZWY9IiNyZWN0LTAiLz48L2c+CjxnIHRyYW5zZm9ybT0idHJhbnNsYXRlKDM3ODMsMjUyMikiPjx1c2UgeGxpbms6aHJlZj0iI3JlY3QtMCIvPjwvZz4KPGcgdHJhbnNmb3JtPSJ0cmFuc2xhdGUoMzg4MCwyNTIyKSI+PHVzZSB4bGluazpocmVmPSIjcmVjdC0wIi8+PC9nPgo8ZyB0cmFuc2Zvcm09InRyYW5zbGF0ZSgyOTEsMjYxOSkiPjx1c2UgeGxpbms6aHJlZj0iI2ItMCIvPjwvZz4KPGcgdHJhbnNmb3JtPSJ0cmFuc2xhdGUoNjc5LDI2MTkpIj48dXNlIHhsaW5rOmhyZWY9IiNydC0wIi8+PC9nPgo8ZyB0cmFuc2Zvcm09InRyYW5zbGF0ZSg3NzYsMjYxOSkiPjx1c2UgeGxpbms6aHJlZj0iI3JlY3QtMCIvPjwvZz4KPGcgdHJhbnNmb3JtPSJ0cmFuc2xhdGUoODczLDI2MTkpIj48dXNlIHhsaW5rOmhyZWY9IiNyZWN0LTAiLz48L2c+CjxnIHRyYW5zZm9ybT0idHJhbnNsYXRlKDE0NTUsMjYxOSkiPjx1c2UgeGxpbms6aHJlZj0iI2VtcHR5LTAiLz48L2c+CjxnIHRyYW5zZm9ybT0idHJhbnNsYXRlKDE2NDksMjYxOSkiPjx1c2UgeGxpbms6aHJlZj0iI2ItMCIvPjwvZz4KPGcgdHJhbnNmb3JtPSJ0cmFuc2xhdGUoMTg0MywyNjE5KSI+PHVzZSB4bGluazpocmVmPSIjcnQtMCIvPjwvZz4KPGcgdHJhbnNmb3JtPSJ0cmFuc2xhdGUoMTk0MCwyNjE5KSI+PHVzZSB4bGluazpocmVmPSIjcmVjdC0wIi8+PC9nPgo8ZyB0cmFuc2Zvcm09InRyYW5zbGF0ZSgyMDM3LDI2MTkpIj48dXNlIHhsaW5rOmhyZWY9IiNyZWN0LTAiLz48L2c+CjxnIHRyYW5zZm9ybT0idHJhbnNsYXRlKDIxMzQsMjYxOSkiPjx1c2UgeGxpbms6aHJlZj0iI3JlY3QtMCIvPjwvZz4KPGcgdHJhbnNmb3JtPSJ0cmFuc2xhdGUoMjIzMSwyNjE5KSI+PHVzZSB4bGluazpocmVmPSIjcmVjdC0wIi8+PC9nPgo8ZyB0cmFuc2Zvcm09InRyYW5zbGF0ZSgyMzI4LDI2MTkpIj48dXNlIHhsaW5rOmhyZWY9IiNsLTAiLz48L2c+CjxnIHRyYW5zZm9ybT0idHJhbnNsYXRlKDI0MjUsMjYxOSkiPjx1c2UgeGxpbms6aHJlZj0iI25fcmItMCIvPjwvZz4KPGcgdHJhbnNmb3JtPSJ0cmFuc2xhdGUoMjUyMiwyNjE5KSI+PHVzZSB4bGluazpocmVmPSIjcmItMCIvPjwvZz4KPGcgdHJhbnNmb3JtPSJ0cmFuc2xhdGUoMjYxOSwyNjE5KSI+PHVzZSB4bGluazpocmVmPSIjcmVjdC0wIi8+PC9nPgo8ZyB0cmFuc2Zvcm09InRyYW5zbGF0ZSgyNzE2LDI2MTkpIj48dXNlIHhsaW5rOmhyZWY9IiNyZWN0LTAiLz48L2c+CjxnIHRyYW5zZm9ybT0idHJhbnNsYXRlKDI5MTAsMjYxOSkiPjx1c2UgeGxpbms6aHJlZj0iI3JlY3QtMCIvPjwvZz4KPGcgdHJhbnNmb3JtPSJ0cmFuc2xhdGUoMzAwNywyNjE5KSI+PHVzZSB4bGluazpocmVmPSIjcmVjdC0wIi8+PC9nPgo8ZyB0cmFuc2Zvcm09InRyYW5zbGF0ZSgzMTA0LDI2MTkpIj48dXNlIHhsaW5rOmhyZWY9IiNyZWN0LTAiLz48L2c+CjxnIHRyYW5zZm9ybT0idHJhbnNsYXRlKDMyMDEsMjYxOSkiPjx1c2UgeGxpbms6aHJlZj0iI2wtMCIvPjwvZz4KPGcgdHJhbnNmb3JtPSJ0cmFuc2xhdGUoMzM5NSwyNjE5KSI+PHVzZSB4bGluazpocmVmPSIjZW1wdHktMCIvPjwvZz4KPGcgdHJhbnNmb3JtPSJ0cmFuc2xhdGUoMzU4OSwyNjE5KSI+PHVzZSB4bGluazpocmVmPSIjdC0wIi8+PC9nPgo8ZyB0cmFuc2Zvcm09InRyYW5zbGF0ZSgzODgwLDI2MTkpIj48dXNlIHhsaW5rOmhyZWY9IiN0LTAiLz48L2c+CjxnIHRyYW5zZm9ybT0idHJhbnNsYXRlKDI5MSwyNzE2KSI+PHVzZSB4bGluazpocmVmPSIjdC0wIi8+PC9nPgo8ZyB0cmFuc2Zvcm09InRyYW5zbGF0ZSg0ODUsMjcxNikiPjx1c2UgeGxpbms6aHJlZj0iI3ItMCIvPjwvZz4KPGcgdHJhbnNmb3JtPSJ0cmFuc2xhdGUoNTgyLDI3MTYpIj48dXNlIHhsaW5rOmhyZWY9IiNsLTAiLz48L2c+CjxnIHRyYW5zZm9ybT0idHJhbnNsYXRlKDg3MywyNzE2KSI+PHVzZSB4bGluazpocmVmPSIjcnQtMCIvPjwvZz4KPGcgdHJhbnNmb3JtPSJ0cmFuc2xhdGUoOTcwLDI3MTYpIj48dXNlIHhsaW5rOmhyZWY9IiNsYi0wIi8+PC9nPgo8ZyB0cmFuc2Zvcm09InRyYW5zbGF0ZSgxNjQ5LDI3MTYpIj48dXNlIHhsaW5rOmhyZWY9IiNydC0wIi8+PC9nPgo8ZyB0cmFuc2Zvcm09InRyYW5zbGF0ZSgxNzQ2LDI3MTYpIj48dXNlIHhsaW5rOmhyZWY9IiNsYi0wIi8+PC9nPgo8ZyB0cmFuc2Zvcm09InRyYW5zbGF0ZSgyMDM3LDI3MTYpIj48dXNlIHhsaW5rOmhyZWY9IiNyZWN0LTAiLz48L2c+CjxnIHRyYW5zZm9ybT0idHJhbnNsYXRlKDI0MjUsMjcxNikiPjx1c2UgeGxpbms6aHJlZj0iI3ItMCIvPjwvZz4KPGcgdHJhbnNmb3JtPSJ0cmFuc2xhdGUoMjUyMiwyNzE2KSI+PHVzZSB4bGluazpocmVmPSIjbHQtMCIvPjwvZz4KPGcgdHJhbnNmb3JtPSJ0cmFuc2xhdGUoMjcxNiwyNzE2KSI+PHVzZSB4bGluazpocmVmPSIjcmVjdC0wIi8+PC9nPgo8ZyB0cmFuc2Zvcm09InRyYW5zbGF0ZSgyOTEwLDI3MTYpIj48dXNlIHhsaW5rOmhyZWY9IiN0LTAiLz48L2c+CjxnIHRyYW5zZm9ybT0idHJhbnNsYXRlKDMxMDQsMjcxNikiPjx1c2UgeGxpbms6aHJlZj0iI3QtMCIvPjwvZz4KPGcgdHJhbnNmb3JtPSJ0cmFuc2xhdGUoMzI5OCwyNzE2KSI+PHVzZSB4bGluazpocmVmPSIjZW1wdHktMCIvPjwvZz4KPGcgdHJhbnNmb3JtPSJ0cmFuc2xhdGUoMzY4NiwyNzE2KSI+PHVzZSB4bGluazpocmVmPSIjbl9yYi0wIi8+PC9nPgo8ZyB0cmFuc2Zvcm09InRyYW5zbGF0ZSgzNzgzLDI3MTYpIj48dXNlIHhsaW5rOmhyZWY9IiNiLTAiLz48L2c+CjxnIHRyYW5zZm9ybT0idHJhbnNsYXRlKDAsMjgxMykiPjx1c2UgeGxpbms6aHJlZj0iI25fcmItMCIvPjwvZz4KPGcgdHJhbnNmb3JtPSJ0cmFuc2xhdGUoOTcsMjgxMykiPjx1c2UgeGxpbms6aHJlZj0iI2ItMCIvPjwvZz4KPGcgdHJhbnNmb3JtPSJ0cmFuc2xhdGUoOTcwLDI4MTMpIj48dXNlIHhsaW5rOmhyZWY9IiNyZWN0LTAiLz48L2c+CjxnIHRyYW5zZm9ybT0idHJhbnNsYXRlKDExNjQsMjgxMykiPjx1c2UgeGxpbms6aHJlZj0iI2VtcHR5LTAiLz48L2c+CjxnIHRyYW5zZm9ybT0idHJhbnNsYXRlKDE1NTIsMjgxMykiPjx1c2UgeGxpbms6aHJlZj0iI2ItMCIvPjwvZz4KPGcgdHJhbnNmb3JtPSJ0cmFuc2xhdGUoMTY0OSwyODEzKSI+PHVzZSB4bGluazpocmVmPSIjbl9yYi0wIi8+PC9nPgo8ZyB0cmFuc2Zvcm09InRyYW5zbGF0ZSgxNzQ2LDI4MTMpIj48dXNlIHhsaW5rOmhyZWY9IiNyZWN0LTAiLz48L2c+CjxnIHRyYW5zZm9ybT0idHJhbnNsYXRlKDE4NDMsMjgxMykiPjx1c2UgeGxpbms6aHJlZj0iI25fcmItMCIvPjwvZz4KPGcgdHJhbnNmb3JtPSJ0cmFuc2xhdGUoMTk0MCwyODEzKSI+PHVzZSB4bGluazpocmVmPSIjcmItMCIvPjwvZz4KPGcgdHJhbnNmb3JtPSJ0cmFuc2xhdGUoMjAzNywyODEzKSI+PHVzZSB4bGluazpocmVmPSIjcmVjdC0wIi8+PC9nPgo8ZyB0cmFuc2Zvcm09InRyYW5zbGF0ZSgyMTM0LDI4MTMpIj48dXNlIHhsaW5rOmhyZWY9IiNyZWN0LTAiLz48L2c+CjxnIHRyYW5zZm9ybT0idHJhbnNsYXRlKDIyMzEsMjgxMykiPjx1c2UgeGxpbms6aHJlZj0iI3JlY3QtMCIvPjwvZz4KPGcgdHJhbnNmb3JtPSJ0cmFuc2xhdGUoMjMyOCwyODEzKSI+PHVzZSB4bGluazpocmVmPSIjbC0wIi8+PC9nPgo8ZyB0cmFuc2Zvcm09InRyYW5zbGF0ZSgyNzE2LDI4MTMpIj48dXNlIHhsaW5rOmhyZWY9IiNyZWN0LTAiLz48L2c+CjxnIHRyYW5zZm9ybT0idHJhbnNsYXRlKDI4MTMsMjgxMykiPjx1c2UgeGxpbms6aHJlZj0iI2xiLTAiLz48L2c+CjxnIHRyYW5zZm9ybT0idHJhbnNsYXRlKDMzOTUsMjgxMykiPjx1c2UgeGxpbms6aHJlZj0iI2ItMCIvPjwvZz4KPGcgdHJhbnNmb3JtPSJ0cmFuc2xhdGUoMzU4OSwyODEzKSI+PHVzZSB4bGluazpocmVmPSIjcmItMCIvPjwvZz4KPGcgdHJhbnNmb3JtPSJ0cmFuc2xhdGUoMzY4NiwyODEzKSI+PHVzZSB4bGluazpocmVmPSIjcmVjdC0wIi8+PC9nPgo8ZyB0cmFuc2Zvcm09InRyYW5zbGF0ZSgzNzgzLDI4MTMpIj48dXNlIHhsaW5rOmhyZWY9IiNyZWN0LTAiLz48L2c+CjxnIHRyYW5zZm9ybT0idHJhbnNsYXRlKDM4ODAsMjgxMykiPjx1c2UgeGxpbms6aHJlZj0iI2xiLTAiLz48L2c+CjxnIHRyYW5zZm9ybT0idHJhbnNsYXRlKDAsMjkxMCkiPjx1c2UgeGxpbms6aHJlZj0iI3ItMCIvPjwvZz4KPGcgdHJhbnNmb3JtPSJ0cmFuc2xhdGUoOTcsMjkxMCkiPjx1c2UgeGxpbms6aHJlZj0iI2x0LTAiLz48L2c+CjxnIHRyYW5zZm9ybT0idHJhbnNsYXRlKDI5MSwyOTEwKSI+PHVzZSB4bGluazpocmVmPSIjZW1wdHktMCIvPjwvZz4KPGcgdHJhbnNmb3JtPSJ0cmFuc2xhdGUoNTgyLDI5MTApIj48dXNlIHhsaW5rOmhyZWY9IiNlbXB0eS0wIi8+PC9nPgo8ZyB0cmFuc2Zvcm09InRyYW5zbGF0ZSg5NzAsMjkxMCkiPjx1c2UgeGxpbms6aHJlZj0iI3JlY3QtMCIvPjwvZz4KPGcgdHJhbnNmb3JtPSJ0cmFuc2xhdGUoMTA2NywyOTEwKSI+PHVzZSB4bGluazpocmVmPSIjbC0wIi8+PC9nPgo8ZyB0cmFuc2Zvcm09InRyYW5zbGF0ZSgxMjYxLDI5MTApIj48dXNlIHhsaW5rOmhyZWY9IiNuX3JiLTAiLz48L2c+CjxnIHRyYW5zZm9ybT0idHJhbnNsYXRlKDEzNTgsMjkxMCkiPjx1c2UgeGxpbms6aHJlZj0iI2ItMCIvPjwvZz4KPGcgdHJhbnNmb3JtPSJ0cmFuc2xhdGUoMTU1MiwyOTEwKSI+PHVzZSB4bGluazpocmVmPSIjcnQtMCIvPjwvZz4KPGcgdHJhbnNmb3JtPSJ0cmFuc2xhdGUoMTY0OSwyOTEwKSI+PHVzZSB4bGluazpocmVmPSIjcmVjdC0wIi8+PC9nPgo8ZyB0cmFuc2Zvcm09InRyYW5zbGF0ZSgxNzQ2LDI5MTApIj48dXNlIHhsaW5rOmhyZWY9IiNyZWN0LTAiLz48L2c+CjxnIHRyYW5zZm9ybT0idHJhbnNsYXRlKDE4NDMsMjkxMCkiPjx1c2UgeGxpbms6aHJlZj0iI3JlY3QtMCIvPjwvZz4KPGcgdHJhbnNmb3JtPSJ0cmFuc2xhdGUoMTk0MCwyOTEwKSI+PHVzZSB4bGluazpocmVmPSIjcmVjdC0wIi8+PC9nPgo8ZyB0cmFuc2Zvcm09InRyYW5zbGF0ZSgyMTM0LDI5MTApIj48dXNlIHhsaW5rOmhyZWY9IiN0LTAiLz48L2c+CjxnIHRyYW5zZm9ybT0idHJhbnNsYXRlKDI0MjUsMjkxMCkiPjx1c2UgeGxpbms6aHJlZj0iI2ItMCIvPjwvZz4KPGcgdHJhbnNmb3JtPSJ0cmFuc2xhdGUoMjYxOSwyOTEwKSI+PHVzZSB4bGluazpocmVmPSIjbl9yYi0wIi8+PC9nPgo8ZyB0cmFuc2Zvcm09InRyYW5zbGF0ZSgyNzE2LDI5MTApIj48dXNlIHhsaW5rOmhyZWY9IiNyZWN0LTAiLz48L2c+CjxnIHRyYW5zZm9ybT0idHJhbnNsYXRlKDI4MTMsMjkxMCkiPjx1c2UgeGxpbms6aHJlZj0iI2x0LTAiLz48L2c+CjxnIHRyYW5zZm9ybT0idHJhbnNsYXRlKDI5MTAsMjkxMCkiPjx1c2UgeGxpbms6aHJlZj0iI25fcmItMCIvPjwvZz4KPGcgdHJhbnNmb3JtPSJ0cmFuc2xhdGUoMzAwNywyOTEwKSI+PHVzZSB4bGluazpocmVmPSIjYi0wIi8+PC9nPgo8ZyB0cmFuc2Zvcm09InRyYW5zbGF0ZSgzMjAxLDI5MTApIj48dXNlIHhsaW5rOmhyZWY9IiNlbXB0eS0wIi8+PC9nPgo8ZyB0cmFuc2Zvcm09InRyYW5zbGF0ZSgzMzk1LDI5MTApIj48dXNlIHhsaW5rOmhyZWY9IiN0LTAiLz48L2c+CjxnIHRyYW5zZm9ybT0idHJhbnNsYXRlKDM1ODksMjkxMCkiPjx1c2UgeGxpbms6aHJlZj0iI3JlY3QtMCIvPjwvZz4KPGcgdHJhbnNmb3JtPSJ0cmFuc2xhdGUoMzc4MywyOTEwKSI+PHVzZSB4bGluazpocmVmPSIjcnQtMCIvPjwvZz4KPGcgdHJhbnNmb3JtPSJ0cmFuc2xhdGUoMzg4MCwyOTEwKSI+PHVzZSB4bGluazpocmVmPSIjcmVjdC0wIi8+PC9nPgo8ZyB0cmFuc2Zvcm09InRyYW5zbGF0ZSgxOTQsMzAwNykiPjx1c2UgeGxpbms6aHJlZj0iI2VtcHR5LTAiLz48L2c+CjxnIHRyYW5zZm9ybT0idHJhbnNsYXRlKDQ4NSwzMDA3KSI+PHVzZSB4bGluazpocmVmPSIjYi0wIi8+PC9nPgo8ZyB0cmFuc2Zvcm09InRyYW5zbGF0ZSg2NzksMzAwNykiPjx1c2UgeGxpbms6aHJlZj0iI3ItMCIvPjwvZz4KPGcgdHJhbnNmb3JtPSJ0cmFuc2xhdGUoNzc2LDMwMDcpIj48dXNlIHhsaW5rOmhyZWY9IiNsLTAiLz48L2c+CjxnIHRyYW5zZm9ybT0idHJhbnNsYXRlKDg3MywzMDA3KSI+PHVzZSB4bGluazpocmVmPSIjbl9yYi0wIi8+PC9nPgo8ZyB0cmFuc2Zvcm09InRyYW5zbGF0ZSg5NzAsMzAwNykiPjx1c2UgeGxpbms6aHJlZj0iI3JlY3QtMCIvPjwvZz4KPGcgdHJhbnNmb3JtPSJ0cmFuc2xhdGUoMTE2NCwzMDA3KSI+PHVzZSB4bGluazpocmVmPSIjbl9yYi0wIi8+PC9nPgo8ZyB0cmFuc2Zvcm09InRyYW5zbGF0ZSgxMjYxLDMwMDcpIj48dXNlIHhsaW5rOmhyZWY9IiNyYi0wIi8+PC9nPgo8ZyB0cmFuc2Zvcm09InRyYW5zbGF0ZSgxMzU4LDMwMDcpIj48dXNlIHhsaW5rOmhyZWY9IiNyZWN0LTAiLz48L2c+CjxnIHRyYW5zZm9ybT0idHJhbnNsYXRlKDE0NTUsMzAwNykiPjx1c2UgeGxpbms6aHJlZj0iI2xiLTAiLz48L2c+CjxnIHRyYW5zZm9ybT0idHJhbnNsYXRlKDE2NDksMzAwNykiPjx1c2UgeGxpbms6aHJlZj0iI3QtMCIvPjwvZz4KPGcgdHJhbnNmb3JtPSJ0cmFuc2xhdGUoMTg0MywzMDA3KSI+PHVzZSB4bGluazpocmVmPSIjcnQtMCIvPjwvZz4KPGcgdHJhbnNmb3JtPSJ0cmFuc2xhdGUoMTk0MCwzMDA3KSI+PHVzZSB4bGluazpocmVmPSIjcmVjdC0wIi8+PC9nPgo8ZyB0cmFuc2Zvcm09InRyYW5zbGF0ZSgyMDM3LDMwMDcpIj48dXNlIHhsaW5rOmhyZWY9IiNsLTAiLz48L2c+CjxnIHRyYW5zZm9ybT0idHJhbnNsYXRlKDIyMzEsMzAwNykiPjx1c2UgeGxpbms6aHJlZj0iI2VtcHR5LTAiLz48L2c+CjxnIHRyYW5zZm9ybT0idHJhbnNsYXRlKDI0MjUsMzAwNykiPjx1c2UgeGxpbms6aHJlZj0iI3QtMCIvPjwvZz4KPGcgdHJhbnNmb3JtPSJ0cmFuc2xhdGUoMjYxOSwzMDA3KSI+PHVzZSB4bGluazpocmVmPSIjci0wIi8+PC9nPgo8ZyB0cmFuc2Zvcm09InRyYW5zbGF0ZSgyNzE2LDMwMDcpIj48dXNlIHhsaW5rOmhyZWY9IiNsdC0wIi8+PC9nPgo8ZyB0cmFuc2Zvcm09InRyYW5zbGF0ZSgyOTEwLDMwMDcpIj48dXNlIHhsaW5rOmhyZWY9IiNyLTAiLz48L2c+CjxnIHRyYW5zZm9ybT0idHJhbnNsYXRlKDMwMDcsMzAwNykiPjx1c2UgeGxpbms6aHJlZj0iI3JlY3QtMCIvPjwvZz4KPGcgdHJhbnNmb3JtPSJ0cmFuc2xhdGUoMzEwNCwzMDA3KSI+PHVzZSB4bGluazpocmVmPSIjbGItMCIvPjwvZz4KPGcgdHJhbnNmb3JtPSJ0cmFuc2xhdGUoMzIwMSwzMDA3KSI+PHVzZSB4bGluazpocmVmPSIjbl9yYi0wIi8+PC9nPgo8ZyB0cmFuc2Zvcm09InRyYW5zbGF0ZSgzMjk4LDMwMDcpIj48dXNlIHhsaW5rOmhyZWY9IiNiLTAiLz48L2c+CjxnIHRyYW5zZm9ybT0idHJhbnNsYXRlKDM1ODksMzAwNykiPjx1c2UgeGxpbms6aHJlZj0iI3QtMCIvPjwvZz4KPGcgdHJhbnNmb3JtPSJ0cmFuc2xhdGUoMzg4MCwzMDA3KSI+PHVzZSB4bGluazpocmVmPSIjcmVjdC0wIi8+PC9nPgo8ZyB0cmFuc2Zvcm09InRyYW5zbGF0ZSgwLDMxMDQpIj48dXNlIHhsaW5rOmhyZWY9IiNyLTAiLz48L2c+CjxnIHRyYW5zZm9ybT0idHJhbnNsYXRlKDk3LDMxMDQpIj48dXNlIHhsaW5rOmhyZWY9IiNsLTAiLz48L2c+CjxnIHRyYW5zZm9ybT0idHJhbnNsYXRlKDI5MSwzMTA0KSI+PHVzZSB4bGluazpocmVmPSIjZW1wdHktMCIvPjwvZz4KPGcgdHJhbnNmb3JtPSJ0cmFuc2xhdGUoNDg1LDMxMDQpIj48dXNlIHhsaW5rOmhyZWY9IiNydC0wIi8+PC9nPgo8ZyB0cmFuc2Zvcm09InRyYW5zbGF0ZSg1ODIsMzEwNCkiPjx1c2UgeGxpbms6aHJlZj0iI2wtMCIvPjwvZz4KPGcgdHJhbnNmb3JtPSJ0cmFuc2xhdGUoODczLDMxMDQpIj48dXNlIHhsaW5rOmhyZWY9IiNyLTAiLz48L2c+CjxnIHRyYW5zZm9ybT0idHJhbnNsYXRlKDk3MCwzMTA0KSI+PHVzZSB4bGluazpocmVmPSIjcmVjdC0wIi8+PC9nPgo8ZyB0cmFuc2Zvcm09InRyYW5zbGF0ZSgxMDY3LDMxMDQpIj48dXNlIHhsaW5rOmhyZWY9IiNyZWN0LTAiLz48L2c+CjxnIHRyYW5zZm9ybT0idHJhbnNsYXRlKDExNjQsMzEwNCkiPjx1c2UgeGxpbms6aHJlZj0iI3JlY3QtMCIvPjwvZz4KPGcgdHJhbnNmb3JtPSJ0cmFuc2xhdGUoMTI2MSwzMTA0KSI+PHVzZSB4bGluazpocmVmPSIjcmVjdC0wIi8+PC9nPgo8ZyB0cmFuc2Zvcm09InRyYW5zbGF0ZSgxMzU4LDMxMDQpIj48dXNlIHhsaW5rOmhyZWY9IiNyZWN0LTAiLz48L2c+CjxnIHRyYW5zZm9ybT0idHJhbnNsYXRlKDE0NTUsMzEwNCkiPjx1c2UgeGxpbms6aHJlZj0iI2x0LTAiLz48L2c+CjxnIHRyYW5zZm9ybT0idHJhbnNsYXRlKDE3NDYsMzEwNCkiPjx1c2UgeGxpbms6aHJlZj0iI2ItMCIvPjwvZz4KPGcgdHJhbnNmb3JtPSJ0cmFuc2xhdGUoMjEzNCwzMTA0KSI+PHVzZSB4bGluazpocmVmPSIjYi0wIi8+PC9nPgo8ZyB0cmFuc2Zvcm09InRyYW5zbGF0ZSgyMzI4LDMxMDQpIj48dXNlIHhsaW5rOmhyZWY9IiNlbXB0eS0wIi8+PC9nPgo8ZyB0cmFuc2Zvcm09InRyYW5zbGF0ZSgyNTIyLDMxMDQpIj48dXNlIHhsaW5rOmhyZWY9IiNlbXB0eS0wIi8+PC9nPgo8ZyB0cmFuc2Zvcm09InRyYW5zbGF0ZSgyODEzLDMxMDQpIj48dXNlIHhsaW5rOmhyZWY9IiNlbXB0eS0wIi8+PC9nPgo8ZyB0cmFuc2Zvcm09InRyYW5zbGF0ZSgzMTA0LDMxMDQpIj48dXNlIHhsaW5rOmhyZWY9IiNyZWN0LTAiLz48L2c+CjxnIHRyYW5zZm9ybT0idHJhbnNsYXRlKDMyMDEsMzEwNCkiPjx1c2UgeGxpbms6aHJlZj0iI3JlY3QtMCIvPjwvZz4KPGcgdHJhbnNmb3JtPSJ0cmFuc2xhdGUoMzI5OCwzMTA0KSI+PHVzZSB4bGluazpocmVmPSIjcmVjdC0wIi8+PC9nPgo8ZyB0cmFuc2Zvcm09InRyYW5zbGF0ZSgzMzk1LDMxMDQpIj48dXNlIHhsaW5rOmhyZWY9IiNyZWN0LTAiLz48L2c+CjxnIHRyYW5zZm9ybT0idHJhbnNsYXRlKDM0OTIsMzEwNCkiPjx1c2UgeGxpbms6aHJlZj0iI2xiLTAiLz48L2c+CjxnIHRyYW5zZm9ybT0idHJhbnNsYXRlKDM3ODMsMzEwNCkiPjx1c2UgeGxpbms6aHJlZj0iI3ItMCIvPjwvZz4KPGcgdHJhbnNmb3JtPSJ0cmFuc2xhdGUoMzg4MCwzMTA0KSI+PHVzZSB4bGluazpocmVmPSIjcmVjdC0wIi8+PC9nPgo8ZyB0cmFuc2Zvcm09InRyYW5zbGF0ZSg3NzYsMzIwMSkiPjx1c2UgeGxpbms6aHJlZj0iI2ItMCIvPjwvZz4KPGcgdHJhbnNmb3JtPSJ0cmFuc2xhdGUoODczLDMyMDEpIj48dXNlIHhsaW5rOmhyZWY9IiNuX3JiLTAiLz48L2c+CjxnIHRyYW5zZm9ybT0idHJhbnNsYXRlKDk3MCwzMjAxKSI+PHVzZSB4bGluazpocmVmPSIjcmVjdC0wIi8+PC9nPgo8ZyB0cmFuc2Zvcm09InRyYW5zbGF0ZSgxMTY0LDMyMDEpIj48dXNlIHhsaW5rOmhyZWY9IiN0LTAiLz48L2c+CjxnIHRyYW5zZm9ybT0idHJhbnNsYXRlKDEzNTgsMzIwMSkiPjx1c2UgeGxpbms6aHJlZj0iI3JlY3QtMCIvPjwvZz4KPGcgdHJhbnNmb3JtPSJ0cmFuc2xhdGUoMTU1MiwzMjAxKSI+PHVzZSB4bGluazpocmVmPSIjZW1wdHktMCIvPjwvZz4KPGcgdHJhbnNmb3JtPSJ0cmFuc2xhdGUoMTc0NiwzMjAxKSI+PHVzZSB4bGluazpocmVmPSIjdC0wIi8+PC9nPgo8ZyB0cmFuc2Zvcm09InRyYW5zbGF0ZSgxODQzLDMyMDEpIj48dXNlIHhsaW5rOmhyZWY9IiNuX3JiLTAiLz48L2c+CjxnIHRyYW5zZm9ybT0idHJhbnNsYXRlKDE5NDAsMzIwMSkiPjx1c2UgeGxpbms6aHJlZj0iI2ItMCIvPjwvZz4KPGcgdHJhbnNmb3JtPSJ0cmFuc2xhdGUoMjAzNywzMjAxKSI+PHVzZSB4bGluazpocmVmPSIjbl9yYi0wIi8+PC9nPgo8ZyB0cmFuc2Zvcm09InRyYW5zbGF0ZSgyMTM0LDMyMDEpIj48dXNlIHhsaW5rOmhyZWY9IiNyZWN0LTAiLz48L2c+CjxnIHRyYW5zZm9ybT0idHJhbnNsYXRlKDIyMzEsMzIwMSkiPjx1c2UgeGxpbms6aHJlZj0iI2xiLTAiLz48L2c+CjxnIHRyYW5zZm9ybT0idHJhbnNsYXRlKDI0MjUsMzIwMSkiPjx1c2UgeGxpbms6aHJlZj0iI2ItMCIvPjwvZz4KPGcgdHJhbnNmb3JtPSJ0cmFuc2xhdGUoMjUyMiwzMjAxKSI+PHVzZSB4bGluazpocmVmPSIjbl9yYi0wIi8+PC9nPgo8ZyB0cmFuc2Zvcm09InRyYW5zbGF0ZSgyNjE5LDMyMDEpIj48dXNlIHhsaW5rOmhyZWY9IiNyYi0wIi8+PC9nPgo8ZyB0cmFuc2Zvcm09InRyYW5zbGF0ZSgyNzE2LDMyMDEpIj48dXNlIHhsaW5rOmhyZWY9IiNsYi0wIi8+PC9nPgo8ZyB0cmFuc2Zvcm09InRyYW5zbGF0ZSgzMDA3LDMyMDEpIj48dXNlIHhsaW5rOmhyZWY9IiNyLTAiLz48L2c+CjxnIHRyYW5zZm9ybT0idHJhbnNsYXRlKDMxMDQsMzIwMSkiPjx1c2UgeGxpbms6aHJlZj0iI3JlY3QtMCIvPjwvZz4KPGcgdHJhbnNmb3JtPSJ0cmFuc2xhdGUoMzQ5MiwzMjAxKSI+PHVzZSB4bGluazpocmVmPSIjcmVjdC0wIi8+PC9nPgo8ZyB0cmFuc2Zvcm09InRyYW5zbGF0ZSgzNTg5LDMyMDEpIj48dXNlIHhsaW5rOmhyZWY9IiNsLTAiLz48L2c+CjxnIHRyYW5zZm9ybT0idHJhbnNsYXRlKDM4ODAsMzIwMSkiPjx1c2UgeGxpbms6aHJlZj0iI3JlY3QtMCIvPjwvZz4KPGcgdHJhbnNmb3JtPSJ0cmFuc2xhdGUoNzc2LDMyOTgpIj48dXNlIHhsaW5rOmhyZWY9IiNyZWN0LTAiLz48L2c+CjxnIHRyYW5zZm9ybT0idHJhbnNsYXRlKDg3MywzMjk4KSI+PHVzZSB4bGluazpocmVmPSIjcmVjdC0wIi8+PC9nPgo8ZyB0cmFuc2Zvcm09InRyYW5zbGF0ZSg5NzAsMzI5OCkiPjx1c2UgeGxpbms6aHJlZj0iI3JlY3QtMCIvPjwvZz4KPGcgdHJhbnNmb3JtPSJ0cmFuc2xhdGUoMTA2NywzMjk4KSI+PHVzZSB4bGluazpocmVmPSIjbC0wIi8+PC9nPgo8ZyB0cmFuc2Zvcm09InRyYW5zbGF0ZSgxMTY0LDMyOTgpIj48dXNlIHhsaW5rOmhyZWY9IiNuX3JiLTAiLz48L2c+CjxnIHRyYW5zZm9ybT0idHJhbnNsYXRlKDEyNjEsMzI5OCkiPjx1c2UgeGxpbms6aHJlZj0iI3JiLTAiLz48L2c+CjxnIHRyYW5zZm9ybT0idHJhbnNsYXRlKDEzNTgsMzI5OCkiPjx1c2UgeGxpbms6aHJlZj0iI3JlY3QtMCIvPjwvZz4KPGcgdHJhbnNmb3JtPSJ0cmFuc2xhdGUoMTQ1NSwzMjk4KSI+PHVzZSB4bGluazpocmVmPSIjbGItMCIvPjwvZz4KPGcgdHJhbnNmb3JtPSJ0cmFuc2xhdGUoMTY0OSwzMjk4KSI+PHVzZSB4bGluazpocmVmPSIjYi0wIi8+PC9nPgo8ZyB0cmFuc2Zvcm09InRyYW5zbGF0ZSgxODQzLDMyOTgpIj48dXNlIHhsaW5rOmhyZWY9IiNyLTAiLz48L2c+CjxnIHRyYW5zZm9ybT0idHJhbnNsYXRlKDE5NDAsMzI5OCkiPjx1c2UgeGxpbms6aHJlZj0iI3JlY3QtMCIvPjwvZz4KPGcgdHJhbnNmb3JtPSJ0cmFuc2xhdGUoMjAzNywzMjk4KSI+PHVzZSB4bGluazpocmVmPSIjcmVjdC0wIi8+PC9nPgo8ZyB0cmFuc2Zvcm09InRyYW5zbGF0ZSgyMTM0LDMyOTgpIj48dXNlIHhsaW5rOmhyZWY9IiNyZWN0LTAiLz48L2c+CjxnIHRyYW5zZm9ybT0idHJhbnNsYXRlKDIyMzEsMzI5OCkiPjx1c2UgeGxpbms6aHJlZj0iI2x0LTAiLz48L2c+CjxnIHRyYW5zZm9ybT0idHJhbnNsYXRlKDI0MjUsMzI5OCkiPjx1c2UgeGxpbms6aHJlZj0iI3J0LTAiLz48L2c+CjxnIHRyYW5zZm9ybT0idHJhbnNsYXRlKDI1MjIsMzI5OCkiPjx1c2UgeGxpbms6aHJlZj0iI3JlY3QtMCIvPjwvZz4KPGcgdHJhbnNmb3JtPSJ0cmFuc2xhdGUoMjYxOSwzMjk4KSI+PHVzZSB4bGluazpocmVmPSIjcmVjdC0wIi8+PC9nPgo8ZyB0cmFuc2Zvcm09InRyYW5zbGF0ZSgyNzE2LDMyOTgpIj48dXNlIHhsaW5rOmhyZWY9IiNyZWN0LTAiLz48L2c+CjxnIHRyYW5zZm9ybT0idHJhbnNsYXRlKDI4MTMsMzI5OCkiPjx1c2UgeGxpbms6aHJlZj0iI3JlY3QtMCIvPjwvZz4KPGcgdHJhbnNmb3JtPSJ0cmFuc2xhdGUoMjkxMCwzMjk4KSI+PHVzZSB4bGluazpocmVmPSIjbGItMCIvPjwvZz4KPGcgdHJhbnNmb3JtPSJ0cmFuc2xhdGUoMzAwNywzMjk4KSI+PHVzZSB4bGluazpocmVmPSIjbl9yYi0wIi8+PC9nPgo8ZyB0cmFuc2Zvcm09InRyYW5zbGF0ZSgzMTA0LDMyOTgpIj48dXNlIHhsaW5rOmhyZWY9IiNyZWN0LTAiLz48L2c+CjxnIHRyYW5zZm9ybT0idHJhbnNsYXRlKDMyOTgsMzI5OCkiPjx1c2UgeGxpbms6aHJlZj0iI2VtcHR5LTAiLz48L2c+CjxnIHRyYW5zZm9ybT0idHJhbnNsYXRlKDM0OTIsMzI5OCkiPjx1c2UgeGxpbms6aHJlZj0iI3JlY3QtMCIvPjwvZz4KPGcgdHJhbnNmb3JtPSJ0cmFuc2xhdGUoMzY4NiwzMjk4KSI+PHVzZSB4bGluazpocmVmPSIjZW1wdHktMCIvPjwvZz4KPGcgdHJhbnNmb3JtPSJ0cmFuc2xhdGUoMzg4MCwzMjk4KSI+PHVzZSB4bGluazpocmVmPSIjdC0wIi8+PC9nPgo8ZyB0cmFuc2Zvcm09InRyYW5zbGF0ZSg3NzYsMzM5NSkiPjx1c2UgeGxpbms6aHJlZj0iI3J0LTAiLz48L2c+CjxnIHRyYW5zZm9ybT0idHJhbnNsYXRlKDg3MywzMzk1KSI+PHVzZSB4bGluazpocmVmPSIjcmVjdC0wIi8+PC9nPgo8ZyB0cmFuc2Zvcm09InRyYW5zbGF0ZSgxMDY3LDMzOTUpIj48dXNlIHhsaW5rOmhyZWY9IiNuX3JiLTAiLz48L2c+CjxnIHRyYW5zZm9ybT0idHJhbnNsYXRlKDExNjQsMzM5NSkiPjx1c2UgeGxpbms6aHJlZj0iI3JiLTAiLz48L2c+CjxnIHRyYW5zZm9ybT0idHJhbnNsYXRlKDEyNjEsMzM5NSkiPjx1c2UgeGxpbms6aHJlZj0iI3JlY3QtMCIvPjwvZz4KPGcgdHJhbnNmb3JtPSJ0cmFuc2xhdGUoMTM1OCwzMzk1KSI+PHVzZSB4bGluazpocmVmPSIjcmVjdC0wIi8+PC9nPgo8ZyB0cmFuc2Zvcm09InRyYW5zbGF0ZSgxNDU1LDMzOTUpIj48dXNlIHhsaW5rOmhyZWY9IiNsdC0wIi8+PC9nPgo8ZyB0cmFuc2Zvcm09InRyYW5zbGF0ZSgxNTUyLDMzOTUpIj48dXNlIHhsaW5rOmhyZWY9IiNuX3JiLTAiLz48L2c+CjxnIHRyYW5zZm9ybT0idHJhbnNsYXRlKDE2NDksMzM5NSkiPjx1c2UgeGxpbms6aHJlZj0iI3JlY3QtMCIvPjwvZz4KPGcgdHJhbnNmb3JtPSJ0cmFuc2xhdGUoMTc0NiwzMzk1KSI+PHVzZSB4bGluazpocmVmPSIjbC0wIi8+PC9nPgo8ZyB0cmFuc2Zvcm09InRyYW5zbGF0ZSgxOTQwLDMzOTUpIj48dXNlIHhsaW5rOmhyZWY9IiN0LTAiLz48L2c+CjxnIHRyYW5zZm9ybT0idHJhbnNsYXRlKDIzMjgsMzM5NSkiPjx1c2UgeGxpbms6aHJlZj0iI2ItMCIvPjwvZz4KPGcgdHJhbnNmb3JtPSJ0cmFuc2xhdGUoMjQyNSwzMzk1KSI+PHVzZSB4bGluazpocmVmPSIjbl9yYi0wIi8+PC9nPgo8ZyB0cmFuc2Zvcm09InRyYW5zbGF0ZSgyNTIyLDMzOTUpIj48dXNlIHhsaW5rOmhyZWY9IiNyZWN0LTAiLz48L2c+CjxnIHRyYW5zZm9ybT0idHJhbnNsYXRlKDI2MTksMzM5NSkiPjx1c2UgeGxpbms6aHJlZj0iI3JlY3QtMCIvPjwvZz4KPGcgdHJhbnNmb3JtPSJ0cmFuc2xhdGUoMjcxNiwzMzk1KSI+PHVzZSB4bGluazpocmVmPSIjbHQ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3ODMsMzM5NSkiPjx1c2UgeGxpbms6aHJlZj0iI2ItMCIvPjwvZz4KPGcgdHJhbnNmb3JtPSJ0cmFuc2xhdGUoODczLDM0OTIpIj48dXNlIHhsaW5rOmhyZWY9IiNyZWN0LTAiLz48L2c+CjxnIHRyYW5zZm9ybT0idHJhbnNsYXRlKDEwNjcsMzQ5MikiPjx1c2UgeGxpbms6aHJlZj0iI3ItMCIvPjwvZz4KPGcgdHJhbnNmb3JtPSJ0cmFuc2xhdGUoMTE2NCwzNDkyKSI+PHVzZSB4bGluazpocmVmPSIjcmVjdC0wIi8+PC9nPgo8ZyB0cmFuc2Zvcm09InRyYW5zbGF0ZSgxNTUyLDM0OTIpIj48dXNlIHhsaW5rOmhyZWY9IiNyLTAiLz48L2c+CjxnIHRyYW5zZm9ybT0idHJhbnNsYXRlKDE2NDksMzQ5MikiPjx1c2UgeGxpbms6aHJlZj0iI2x0LTAiLz48L2c+CjxnIHRyYW5zZm9ybT0idHJhbnNsYXRlKDE4NDMsMzQ5MikiPjx1c2UgeGxpbms6aHJlZj0iI2VtcHR5LTAiLz48L2c+CjxnIHRyYW5zZm9ybT0idHJhbnNsYXRlKDIwMzcsMzQ5MikiPjx1c2UgeGxpbms6aHJlZj0iI2ItMCIvPjwvZz4KPGcgdHJhbnNmb3JtPSJ0cmFuc2xhdGUoMjMyOCwzNDkyKSI+PHVzZSB4bGluazpocmVmPSIjcmVjdC0wIi8+PC9nPgo8ZyB0cmFuc2Zvcm09InRyYW5zbGF0ZSgyNDI1LDM0OTIpIj48dXNlIHhsaW5rOmhyZWY9IiNyZWN0LTAiLz48L2c+CjxnIHRyYW5zZm9ybT0idHJhbnNsYXRlKDI1MjIsMzQ5MikiPjx1c2UgeGxpbms6aHJlZj0iI2x0LTAiLz48L2c+CjxnIHRyYW5zZm9ybT0idHJhbnNsYXRlKDI4MTMsMzQ5MikiPjx1c2UgeGxpbms6aHJlZj0iI3ItMCIvPjwvZz4KPGcgdHJhbnNmb3JtPSJ0cmFuc2xhdGUoMjkxMCwzNDkyKSI+PHVzZSB4bGluazpocmVmPSIjcmVjdC0wIi8+PC9nPgo8ZyB0cmFuc2Zvcm09InRyYW5zbGF0ZSgzMDA3LDM0OTIpIj48dXNlIHhsaW5rOmhyZWY9IiNyZWN0LTAiLz48L2c+CjxnIHRyYW5zZm9ybT0idHJhbnNsYXRlKDMxMDQsMzQ5MikiPjx1c2UgeGxpbms6aHJlZj0iI3JlY3QtMCIvPjwvZz4KPGcgdHJhbnNmb3JtPSJ0cmFuc2xhdGUoMzIwMSwzNDkyKSI+PHVzZSB4bGluazpocmVmPSIjcmVjdC0wIi8+PC9nPgo8ZyB0cmFuc2Zvcm09InRyYW5zbGF0ZSgzMjk4LDM0OTIpIj48dXNlIHhsaW5rOmhyZWY9IiNyZWN0LTAiLz48L2c+CjxnIHRyYW5zZm9ybT0idHJhbnNsYXRlKDMzOTUsMzQ5MikiPjx1c2UgeGxpbms6aHJlZj0iI3JlY3QtMCIvPjwvZz4KPGcgdHJhbnNmb3JtPSJ0cmFuc2xhdGUoMzQ5MiwzNDkyKSI+PHVzZSB4bGluazpocmVmPSIjcmVjdC0wIi8+PC9nPgo8ZyB0cmFuc2Zvcm09InRyYW5zbGF0ZSgzNjg2LDM0OTIpIj48dXNlIHhsaW5rOmhyZWY9IiNuX3JiLTAiLz48L2c+CjxnIHRyYW5zZm9ybT0idHJhbnNsYXRlKDM3ODMsMzQ5MikiPjx1c2UgeGxpbms6aHJlZj0iI3JlY3QtMCIvPjwvZz4KPGcgdHJhbnNmb3JtPSJ0cmFuc2xhdGUoMzg4MCwzNDkyKSI+PHVzZSB4bGluazpocmVmPSIjbGItMCIvPjwvZz4KPGcgdHJhbnNmb3JtPSJ0cmFuc2xhdGUoNzc2LDM1ODkpIj48dXNlIHhsaW5rOmhyZWY9IiNuX3JiLTAiLz48L2c+CjxnIHRyYW5zZm9ybT0idHJhbnNsYXRlKDg3MywzNTg5KSI+PHVzZSB4bGluazpocmVmPSIjcmVjdC0wIi8+PC9nPgo8ZyB0cmFuc2Zvcm09InRyYW5zbGF0ZSg5NzAsMzU4OSkiPjx1c2UgeGxpbms6aHJlZj0iI2wtMCIvPjwvZz4KPGcgdHJhbnNmb3JtPSJ0cmFuc2xhdGUoMTE2NCwzNTg5KSI+PHVzZSB4bGluazpocmVmPSIjdC0wIi8+PC9nPgo8ZyB0cmFuc2Zvcm09InRyYW5zbGF0ZSgxMzU4LDM1ODkpIj48dXNlIHhsaW5rOmhyZWY9IiNiLTAiLz48L2c+CjxnIHRyYW5zZm9ybT0idHJhbnNsYXRlKDE3NDYsMzU4OSkiPjx1c2UgeGxpbms6aHJlZj0iI2VtcHR5LTAiLz48L2c+CjxnIHRyYW5zZm9ybT0idHJhbnNsYXRlKDIwMzcsMzU4OSkiPjx1c2UgeGxpbms6aHJlZj0iI3J0LTAiLz48L2c+CjxnIHRyYW5zZm9ybT0idHJhbnNsYXRlKDIxMzQsMzU4OSkiPjx1c2UgeGxpbms6aHJlZj0iI2xiLTAiLz48L2c+CjxnIHRyYW5zZm9ybT0idHJhbnNsYXRlKDIzMjgsMzU4OSkiPjx1c2UgeGxpbms6aHJlZj0iI3JlY3QtMCIvPjwvZz4KPGcgdHJhbnNmb3JtPSJ0cmFuc2xhdGUoMjQyNSwzNTg5KSI+PHVzZSB4bGluazpocmVmPSIjcmVjdC0wIi8+PC9nPgo8ZyB0cmFuc2Zvcm09InRyYW5zbGF0ZSgyNTIyLDM1ODkpIj48dXNlIHhsaW5rOmhyZWY9IiNuX3JiLTAiLz48L2c+CjxnIHRyYW5zZm9ybT0idHJhbnNsYXRlKDI2MTksMzU4OSkiPjx1c2UgeGxpbms6aHJlZj0iI2ItMCIvPjwvZz4KPGcgdHJhbnNmb3JtPSJ0cmFuc2xhdGUoMjkxMCwzNTg5KSI+PHVzZSB4bGluazpocmVmPSIjcnQtMCIvPjwvZz4KPGcgdHJhbnNmb3JtPSJ0cmFuc2xhdGUoMzAwNywzNTg5KSI+PHVzZSB4bGluazpocmVmPSIjcmVjdC0wIi8+PC9nPgo8ZyB0cmFuc2Zvcm09InRyYW5zbGF0ZSgzMzk1LDM1ODkpIj48dXNlIHhsaW5rOmhyZWY9IiNydC0wIi8+PC9nPgo8ZyB0cmFuc2Zvcm09InRyYW5zbGF0ZSgzNDkyLDM1ODkpIj48dXNlIHhsaW5rOmhyZWY9IiNyZWN0LTAiLz48L2c+CjxnIHRyYW5zZm9ybT0idHJhbnNsYXRlKDM2ODYsMzU4OSkiPjx1c2UgeGxpbms6aHJlZj0iI3JiLTAiLz48L2c+CjxnIHRyYW5zZm9ybT0idHJhbnNsYXRlKDM3ODMsMzU4OSkiPjx1c2UgeGxpbms6aHJlZj0iI3JlY3QtMCIvPjwvZz4KPGcgdHJhbnNmb3JtPSJ0cmFuc2xhdGUoMzg4MCwzNTg5KSI+PHVzZSB4bGluazpocmVmPSIjcmVjdC0wIi8+PC9nPgo8ZyB0cmFuc2Zvcm09InRyYW5zbGF0ZSg3NzYsMzY4NikiPjx1c2UgeGxpbms6aHJlZj0iI3ItMCIvPjwvZz4KPGcgdHJhbnNmb3JtPSJ0cmFuc2xhdGUoODczLDM2ODYpIj48dXNlIHhsaW5rOmhyZWY9IiNsdC0wIi8+PC9nPgo8ZyB0cmFuc2Zvcm09InRyYW5zbGF0ZSgxMzU4LDM2ODYpIj48dXNlIHhsaW5rOmhyZWY9IiNyZWN0LTAiLz48L2c+CjxnIHRyYW5zZm9ybT0idHJhbnNsYXRlKDE0NTUsMzY4NikiPjx1c2UgeGxpbms6aHJlZj0iI3JlY3QtMCIvPjwvZz4KPGcgdHJhbnNmb3JtPSJ0cmFuc2xhdGUoMTU1MiwzNjg2KSI+PHVzZSB4bGluazpocmVmPSIjcmVjdC0wIi8+PC9nPgo8ZyB0cmFuc2Zvcm09InRyYW5zbGF0ZSgxNjQ5LDM2ODYpIj48dXNlIHhsaW5rOmhyZWY9IiNsYi0wIi8+PC9nPgo8ZyB0cmFuc2Zvcm09InRyYW5zbGF0ZSgxODQzLDM2ODYpIj48dXNlIHhsaW5rOmhyZWY9IiNyLTAiLz48L2c+CjxnIHRyYW5zZm9ybT0idHJhbnNsYXRlKDE5NDAsMzY4NikiPjx1c2UgeGxpbms6aHJlZj0iI2wtMCIvPjwvZz4KPGcgdHJhbnNmb3JtPSJ0cmFuc2xhdGUoMjEzNCwzNjg2KSI+PHVzZSB4bGluazpocmVmPSIjdC0wIi8+PC9nPgo8ZyB0cmFuc2Zvcm09InRyYW5zbGF0ZSgyMzI4LDM2ODYpIj48dXNlIHhsaW5rOmhyZWY9IiNydC0wIi8+PC9nPgo8ZyB0cmFuc2Zvcm09InRyYW5zbGF0ZSgyNDI1LDM2ODYpIj48dXNlIHhsaW5rOmhyZWY9IiNyZWN0LTAiLz48L2c+CjxnIHRyYW5zZm9ybT0idHJhbnNsYXRlKDI1MjIsMzY4NikiPjx1c2UgeGxpbms6aHJlZj0iI3JlY3QtMCIvPjwvZz4KPGcgdHJhbnNmb3JtPSJ0cmFuc2xhdGUoMjYxOSwzNjg2KSI+PHVzZSB4bGluazpocmVmPSIjcmVjdC0wIi8+PC9nPgo8ZyB0cmFuc2Zvcm09InRyYW5zbGF0ZSgzMDA3LDM2ODYpIj48dXNlIHhsaW5rOmhyZWY9IiNyZWN0LTAiLz48L2c+CjxnIHRyYW5zZm9ybT0idHJhbnNsYXRlKDMxMDQsMzY4NikiPjx1c2UgeGxpbms6aHJlZj0iI3JlY3QtMCIvPjwvZz4KPGcgdHJhbnNmb3JtPSJ0cmFuc2xhdGUoMzIwMSwzNjg2KSI+PHVzZSB4bGluazpocmVmPSIjbGItMCIvPjwvZz4KPGcgdHJhbnNmb3JtPSJ0cmFuc2xhdGUoMzQ5MiwzNjg2KSI+PHVzZSB4bGluazpocmVmPSIjdC0wIi8+PC9nPgo8ZyB0cmFuc2Zvcm09InRyYW5zbGF0ZSgzNjg2LDM2ODYpIj48dXNlIHhsaW5rOmhyZWY9IiNydC0wIi8+PC9nPgo8ZyB0cmFuc2Zvcm09InRyYW5zbGF0ZSgzNzgzLDM2ODYpIj48dXNlIHhsaW5rOmhyZWY9IiNyZWN0LTAiLz48L2c+CjxnIHRyYW5zZm9ybT0idHJhbnNsYXRlKDM4ODAsMzY4NikiPjx1c2UgeGxpbms6aHJlZj0iI2x0LTAiLz48L2c+CjxnIHRyYW5zZm9ybT0idHJhbnNsYXRlKDExNjQsMzc4MykiPjx1c2UgeGxpbms6aHJlZj0iI2VtcHR5LTAiLz48L2c+CjxnIHRyYW5zZm9ybT0idHJhbnNsYXRlKDEzNTgsMzc4MykiPjx1c2UgeGxpbms6aHJlZj0iI3JlY3QtMCIvPjwvZz4KPGcgdHJhbnNmb3JtPSJ0cmFuc2xhdGUoMTQ1NSwzNzgzKSI+PHVzZSB4bGluazpocmVmPSIjbHQtMCIvPjwvZz4KPGcgdHJhbnNmb3JtPSJ0cmFuc2xhdGUoMTY0OSwzNzgzKSI+PHVzZSB4bGluazpocmVmPSIjcmVjdC0wIi8+PC9nPgo8ZyB0cmFuc2Zvcm09InRyYW5zbGF0ZSgyNDI1LDM3ODMpIj48dXNlIHhsaW5rOmhyZWY9IiNyZWN0LTAiLz48L2c+CjxnIHRyYW5zZm9ybT0idHJhbnNsYXRlKDI2MTksMzc4MykiPjx1c2UgeGxpbms6aHJlZj0iI3J0LTAiLz48L2c+CjxnIHRyYW5zZm9ybT0idHJhbnNsYXRlKDI3MTYsMzc4MykiPjx1c2UgeGxpbms6aHJlZj0iI2xiLTAiLz48L2c+CjxnIHRyYW5zZm9ybT0idHJhbnNsYXRlKDI5MTAsMzc4MykiPjx1c2UgeGxpbms6aHJlZj0iI3JiLTAiLz48L2c+CjxnIHRyYW5zZm9ybT0idHJhbnNsYXRlKDMwMDcsMzc4MykiPjx1c2UgeGxpbms6aHJlZj0iI3JlY3QtMCIvPjwvZz4KPGcgdHJhbnNmb3JtPSJ0cmFuc2xhdGUoMzEwNCwzNzgzKSI+PHVzZSB4bGluazpocmVmPSIjcmVjdC0wIi8+PC9nPgo8ZyB0cmFuc2Zvcm09InRyYW5zbGF0ZSgzMjAxLDM3ODMpIj48dXNlIHhsaW5rOmhyZWY9IiNsdC0wIi8+PC9nPgo8ZyB0cmFuc2Zvcm09InRyYW5zbGF0ZSgzNDkyLDM3ODMpIj48dXNlIHhsaW5rOmhyZWY9IiNuX3JiLTAiLz48L2c+CjxnIHRyYW5zZm9ybT0idHJhbnNsYXRlKDM1ODksMzc4MykiPjx1c2UgeGxpbms6aHJlZj0iI2ItMCIvPjwvZz4KPGcgdHJhbnNmb3JtPSJ0cmFuc2xhdGUoMTM1OCwzODgwKSI+PHVzZSB4bGluazpocmVmPSIjdC0wIi8+PC9nPgo8ZyB0cmFuc2Zvcm09InRyYW5zbGF0ZSgxNjQ5LDM4ODApIj48dXNlIHhsaW5rOmhyZWY9IiN0LTAiLz48L2c+CjxnIHRyYW5zZm9ybT0idHJhbnNsYXRlKDE4NDMsMzg4MCkiPjx1c2UgeGxpbms6aHJlZj0iI2VtcHR5LTAiLz48L2c+CjxnIHRyYW5zZm9ybT0idHJhbnNsYXRlKDIwMzcsMzg4MCkiPjx1c2UgeGxpbms6aHJlZj0iI3ItMCIvPjwvZz4KPGcgdHJhbnNmb3JtPSJ0cmFuc2xhdGUoMjEzNCwzODgwKSI+PHVzZSB4bGluazpocmVmPSIjcmVjdC0wIi8+PC9nPgo8ZyB0cmFuc2Zvcm09InRyYW5zbGF0ZSgyMjMxLDM4ODApIj48dXNlIHhsaW5rOmhyZWY9IiNyZWN0LTAiLz48L2c+CjxnIHRyYW5zZm9ybT0idHJhbnNsYXRlKDIzMjgsMzg4MCkiPjx1c2UgeGxpbms6aHJlZj0iI3JlY3QtMCIvPjwvZz4KPGcgdHJhbnNmb3JtPSJ0cmFuc2xhdGUoMjQyNSwzODgwKSI+PHVzZSB4bGluazpocmVmPSIjbHQtMCIvPjwvZz4KPGcgdHJhbnNmb3JtPSJ0cmFuc2xhdGUoMjcxNiwzODgwKSI+PHVzZSB4bGluazpocmVmPSIjdC0wIi8+PC9nPgo8ZyB0cmFuc2Zvcm09InRyYW5zbGF0ZSgyOTEwLDM4ODApIj48dXNlIHhsaW5rOmhyZWY9IiN0LTAiLz48L2c+CjxnIHRyYW5zZm9ybT0idHJhbnNsYXRlKDMxMDQsMzg4MCkiPjx1c2UgeGxpbms6aHJlZj0iI3QtMCIvPjwvZz4KPGcgdHJhbnNmb3JtPSJ0cmFuc2xhdGUoMzI5OCwzODgwKSI+PHVzZSB4bGluazpocmVmPSIjZW1wdHktMCIvPjwvZz4KPGcgdHJhbnNmb3JtPSJ0cmFuc2xhdGUoMzQ5MiwzODgwKSI+PHVzZSB4bGluazpocmVmPSIjci0wIi8+PC9nPgo8ZyB0cmFuc2Zvcm09InRyYW5zbGF0ZSgzNTg5LDM4ODApIj48dXNlIHhsaW5rOmhyZWY9IiNyZWN0LTAiLz48L2c+CjxnIHRyYW5zZm9ybT0idHJhbnNsYXRlKDM2ODYsMzg4MCkiPjx1c2UgeGxpbms6aHJlZj0iI2wtMCIvPjwvZz4KPGcgdHJhbnNmb3JtPSJ0cmFuc2xhdGUoMzg4MCwzODgwKSI+PHVzZSB4bGluazpocmVmPSIjZW1wdHktMCIvPjwvZz4KPHVzZSBmaWxsLXJ1bGU9ImV2ZW5vZGQiIHRyYW5zZm9ybT0idHJhbnNsYXRlKDAsMCkiIHhsaW5rOmhyZWY9IiNwb2ludC0wIi8+Cjx1c2UgZmlsbC1ydWxlPSJldmVub2RkIiB0cmFuc2Zvcm09InRyYW5zbGF0ZSgzMjY0LDApIiB4bGluazpocmVmPSIjcG9pbnQtMCIvPgo8dXNlIGZpbGwtcnVsZT0iZXZlbm9kZCIgdHJhbnNmb3JtPSJ0cmFuc2xhdGUoMCwzMjY0KSIgeGxpbms6aHJlZj0iI3BvaW50LTAiLz4KICAgIDwvZz4KICA8L3N2Zz4=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5NzAsMCkiPjx1c2UgeGxpbms6aHJlZj0iI2VtcHR5LTAiLz48L2c+CjxnIHRyYW5zZm9ybT0idHJhbnNsYXRlKDExNjQsMCkiPjx1c2UgeGxpbms6aHJlZj0iI3ItMCIvPjwvZz4KPGcgdHJhbnNmb3JtPSJ0cmFuc2xhdGUoMTI2MSwwKSI+PHVzZSB4bGluazpocmVmPSIjbC0wIi8+PC9nPgo8ZyB0cmFuc2Zvcm09InRyYW5zbGF0ZSgxNjQ5LDApIj48dXNlIHhsaW5rOmhyZWY9IiNiLTAiLz48L2c+CjxnIHRyYW5zZm9ybT0idHJhbnNsYXRlKDE4NDMsMCkiPjx1c2UgeGxpbms6aHJlZj0iI3JiLTAiLz48L2c+CjxnIHRyYW5zZm9ybT0idHJhbnNsYXRlKDE5NDAsMCkiPjx1c2UgeGxpbms6aHJlZj0iI2xiLTAiLz48L2c+CjxnIHRyYW5zZm9ybT0idHJhbnNsYXRlKDIyMzEsMCkiPjx1c2UgeGxpbms6aHJlZj0iI2ItMCIvPjwvZz4KPGcgdHJhbnNmb3JtPSJ0cmFuc2xhdGUoMjQyNSwwKSI+PHVzZSB4bGluazpocmVmPSIjbl9yYi0wIi8+PC9nPgo8ZyB0cmFuc2Zvcm09InRyYW5zbGF0ZSgyNTIyLDApIj48dXNlIHhsaW5rOmhyZWY9IiNyYi0wIi8+PC9nPgo8ZyB0cmFuc2Zvcm09InRyYW5zbGF0ZSgyNjE5LDApIj48dXNlIHhsaW5rOmhyZWY9IiNsLTAiLz48L2c+CjxnIHRyYW5zZm9ybT0idHJhbnNsYXRlKDI4MTMsMCkiPjx1c2UgeGxpbms6aHJlZj0iI3ItMCIvPjwvZz4KPGcgdHJhbnNmb3JtPSJ0cmFuc2xhdGUoMjkxMCwwKSI+PHVzZSB4bGluazpocmVmPSIjbC0wIi8+PC9nPgo8ZyB0cmFuc2Zvcm09InRyYW5zbGF0ZSg3NzYsOTcpIj48dXNlIHhsaW5rOmhyZWY9IiNiLTAiLz48L2c+CjxnIHRyYW5zZm9ybT0idHJhbnNsYXRlKDEwNjcsOTcpIj48dXNlIHhsaW5rOmhyZWY9IiNiLTAiLz48L2c+CjxnIHRyYW5zZm9ybT0idHJhbnNsYXRlKDE2NDksOTcpIj48dXNlIHhsaW5rOmhyZWY9IiN0LTAiLz48L2c+CjxnIHRyYW5zZm9ybT0idHJhbnNsYXRlKDE3NDYsOTcpIj48dXNlIHhsaW5rOmhyZWY9IiNuX3JiLTAiLz48L2c+CjxnIHRyYW5zZm9ybT0idHJhbnNsYXRlKDE4NDMsOTcpIj48dXNlIHhsaW5rOmhyZWY9IiNyZWN0LTAiLz48L2c+CjxnIHRyYW5zZm9ybT0idHJhbnNsYXRlKDE5NDAsOTcpIj48dXNlIHhsaW5rOmhyZWY9IiNsdC0wIi8+PC9nPgo8ZyB0cmFuc2Zvcm09InRyYW5zbGF0ZSgyMjMxLDk3KSI+PHVzZSB4bGluazpocmVmPSIjdC0wIi8+PC9nPgo8ZyB0cmFuc2Zvcm09InRyYW5zbGF0ZSgyNDI1LDk3KSI+PHVzZSB4bGluazpocmVmPSIjci0wIi8+PC9nPgo8ZyB0cmFuc2Zvcm09InRyYW5zbGF0ZSgyNTIyLDk3KSI+PHVzZSB4bGluazpocmVmPSIjcmVjdC0wIi8+PC9nPgo8ZyB0cmFuc2Zvcm09InRyYW5zbGF0ZSgzMDA3LDk3KSI+PHVzZSB4bGluazpocmVmPSIjbl9yYi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QtMCIvPjwvZz4KPGcgdHJhbnNmb3JtPSJ0cmFuc2xhdGUoMTI2MSwxOTQpIj48dXNlIHhsaW5rOmhyZWY9IiNyLTAiLz48L2c+CjxnIHRyYW5zZm9ybT0idHJhbnNsYXRlKDEzNTgsMTk0KSI+PHVzZSB4bGluazpocmVmPSIjbC0wIi8+PC9nPgo8ZyB0cmFuc2Zvcm09InRyYW5zbGF0ZSgxNDU1LDE5NCkiPjx1c2UgeGxpbms6aHJlZj0iI25fcmItMCIvPjwvZz4KPGcgdHJhbnNmb3JtPSJ0cmFuc2xhdGUoMTU1MiwxOTQpIj48dXNlIHhsaW5rOmhyZWY9IiNiLTAiLz48L2c+CjxnIHRyYW5zZm9ybT0idHJhbnNsYXRlKDE3NDYsMTk0KSI+PHVzZSB4bGluazpocmVmPSIjci0wIi8+PC9nPgo8ZyB0cmFuc2Zvcm09InRyYW5zbGF0ZSgxODQzLDE5NCkiPjx1c2UgeGxpbms6aHJlZj0iI2x0LTAiLz48L2c+CjxnIHRyYW5zZm9ybT0idHJhbnNsYXRlKDIwMzcsMTk0KSI+PHVzZSB4bGluazpocmVmPSIjci0wIi8+PC9nPgo8ZyB0cmFuc2Zvcm09InRyYW5zbGF0ZSgyMTM0LDE5NCkiPjx1c2UgeGxpbms6aHJlZj0iI2xiLTAiLz48L2c+CjxnIHRyYW5zZm9ybT0idHJhbnNsYXRlKDI1MjIsMTk0KSI+PHVzZSB4bGluazpocmVmPSIjcmVjdC0wIi8+PC9nPgo8ZyB0cmFuc2Zvcm09InRyYW5zbGF0ZSgyODEzLDE5NCkiPjx1c2UgeGxpbms6aHJlZj0iI2VtcHR5LTAiLz48L2c+CjxnIHRyYW5zZm9ybT0idHJhbnNsYXRlKDMwMDcsMTk0KSI+PHVzZSB4bGluazpocmVmPSIjcmItMCIvPjwvZz4KPGcgdHJhbnNmb3JtPSJ0cmFuc2xhdGUoMzEwNCwxOTQpIj48dXNlIHhsaW5rOmhyZWY9IiNyZWN0LTAiLz48L2c+CjxnIHRyYW5zZm9ybT0idHJhbnNsYXRlKDc3NiwyOTEpIj48dXNlIHhsaW5rOmhyZWY9IiNyZWN0LTAiLz48L2c+CjxnIHRyYW5zZm9ybT0idHJhbnNsYXRlKDE0NTUsMjkxKSI+PHVzZSB4bGluazpocmVmPSIjci0wIi8+PC9nPgo8ZyB0cmFuc2Zvcm09InRyYW5zbGF0ZSgxNTUyLDI5MSkiPjx1c2UgeGxpbms6aHJlZj0iI3JlY3QtMCIvPjwvZz4KPGcgdHJhbnNmb3JtPSJ0cmFuc2xhdGUoMTY0OSwyOTEpIj48dXNlIHhsaW5rOmhyZWY9IiNsYi0wIi8+PC9nPgo8ZyB0cmFuc2Zvcm09InRyYW5zbGF0ZSgxODQzLDI5MSkiPjx1c2UgeGxpbms6aHJlZj0iI25fcmItMCIvPjwvZz4KPGcgdHJhbnNmb3JtPSJ0cmFuc2xhdGUoMTk0MCwyOTEpIj48dXNlIHhsaW5rOmhyZWY9IiNiLTAiLz48L2c+CjxnIHRyYW5zZm9ybT0idHJhbnNsYXRlKDIwMzcsMjkxKSI+PHVzZSB4bGluazpocmVmPSIjbl9yYi0wIi8+PC9nPgo8ZyB0cmFuc2Zvcm09InRyYW5zbGF0ZSgyMTM0LDI5MSkiPjx1c2UgeGxpbms6aHJlZj0iI3JlY3QtMCIvPjwvZz4KPGcgdHJhbnNmb3JtPSJ0cmFuc2xhdGUoMjIzMSwyOTEpIj48dXNlIHhsaW5rOmhyZWY9IiNsYi0wIi8+PC9nPgo8ZyB0cmFuc2Zvcm09InRyYW5zbGF0ZSgyNDI1LDI5MSkiPjx1c2UgeGxpbms6aHJlZj0iI25fcmItMCIvPjwvZz4KPGcgdHJhbnNmb3JtPSJ0cmFuc2xhdGUoMjUyMiwyOTEpIj48dXNlIHhsaW5rOmhyZWY9IiNyZWN0LTAiLz48L2c+CjxnIHRyYW5zZm9ybT0idHJhbnNsYXRlKDI3MTYsMjkxKSI+PHVzZSB4bGluazpocmVmPSIjYi0wIi8+PC9nPgo8ZyB0cmFuc2Zvcm09InRyYW5zbGF0ZSgzMDA3LDI5MSkiPjx1c2UgeGxpbms6aHJlZj0iI3J0LTAiLz48L2c+CjxnIHRyYW5zZm9ybT0idHJhbnNsYXRlKDMxMDQsMjkxKSI+PHVzZSB4bGluazpocmVmPSIjbHQtMCIvPjwvZz4KPGcgdHJhbnNmb3JtPSJ0cmFuc2xhdGUoNzc2LDM4OCkiPjx1c2UgeGxpbms6aHJlZj0iI3JlY3QtMCIvPjwvZz4KPGcgdHJhbnNmb3JtPSJ0cmFuc2xhdGUoODczLDM4OCkiPjx1c2UgeGxpbms6aHJlZj0iI3JlY3QtMCIvPjwvZz4KPGcgdHJhbnNmb3JtPSJ0cmFuc2xhdGUoOTcwLDM4OCkiPjx1c2UgeGxpbms6aHJlZj0iI3JlY3QtMCIvPjwvZz4KPGcgdHJhbnNmb3JtPSJ0cmFuc2xhdGUoMTA2NywzODgpIj48dXNlIHhsaW5rOmhyZWY9IiNyZWN0LTAiLz48L2c+CjxnIHRyYW5zZm9ybT0idHJhbnNsYXRlKDExNjQsMzg4KSI+PHVzZSB4bGluazpocmVmPSIjbC0wIi8+PC9nPgo8ZyB0cmFuc2Zvcm09InRyYW5zbGF0ZSgxNTUyLDM4OCkiPjx1c2UgeGxpbms6aHJlZj0iI3J0LTAiLz48L2c+CjxnIHRyYW5zZm9ybT0idHJhbnNsYXRlKDE2NDksMzg4KSI+PHVzZSB4bGluazpocmVmPSIjcmVjdC0wIi8+PC9nPgo8ZyB0cmFuc2Zvcm09InRyYW5zbGF0ZSgxNzQ2LDM4OCkiPjx1c2UgeGxpbms6aHJlZj0iI3JlY3QtMCIvPjwvZz4KPGcgdHJhbnNmb3JtPSJ0cmFuc2xhdGUoMTg0MywzODgpIj48dXNlIHhsaW5rOmhyZWY9IiNyZWN0LTAiLz48L2c+CjxnIHRyYW5zZm9ybT0idHJhbnNsYXRlKDE5NDAsMzg4KSI+PHVzZSB4bGluazpocmVmPSIjcmVjdC0wIi8+PC9nPgo8ZyB0cmFuc2Zvcm09InRyYW5zbGF0ZSgyMDM3LDM4OCkiPjx1c2UgeGxpbms6aHJlZj0iI3JlY3QtMCIvPjwvZz4KPGcgdHJhbnNmb3JtPSJ0cmFuc2xhdGUoMjEzNCwzODgpIj48dXNlIHhsaW5rOmhyZWY9IiNyZWN0LTAiLz48L2c+CjxnIHRyYW5zZm9ybT0idHJhbnNsYXRlKDIyMzEsMzg4KSI+PHVzZSB4bGluazpocmVmPSIjcmVjdC0wIi8+PC9nPgo8ZyB0cmFuc2Zvcm09InRyYW5zbGF0ZSgyMzI4LDM4OCkiPjx1c2UgeGxpbms6aHJlZj0iI3JlY3QtMCIvPjwvZz4KPGcgdHJhbnNmb3JtPSJ0cmFuc2xhdGUoMjQyNSwzODgpIj48dXNlIHhsaW5rOmhyZWY9IiNyZWN0LTAiLz48L2c+CjxnIHRyYW5zZm9ybT0idHJhbnNsYXRlKDI1MjIsMzg4KSI+PHVzZSB4bGluazpocmVmPSIjcmVjdC0wIi8+PC9nPgo8ZyB0cmFuc2Zvcm09InRyYW5zbGF0ZSgyNzE2LDM4OCkiPjx1c2UgeGxpbms6aHJlZj0iI3J0LTAiLz48L2c+CjxnIHRyYW5zZm9ybT0idHJhbnNsYXRlKDI4MTMsMzg4KSI+PHVzZSB4bGluazpocmVmPSIjbGItMCIvPjwvZz4KPGcgdHJhbnNmb3JtPSJ0cmFuc2xhdGUoNzc2LDQ4NSkiPjx1c2UgeGxpbms6aHJlZj0iI3JlY3QtMCIvPjwvZz4KPGcgdHJhbnNmb3JtPSJ0cmFuc2xhdGUoODczLDQ4NSkiPjx1c2UgeGxpbms6aHJlZj0iI3JlY3QtMCIvPjwvZz4KPGcgdHJhbnNmb3JtPSJ0cmFuc2xhdGUoOTcwLDQ4NSkiPjx1c2UgeGxpbms6aHJlZj0iI3JlY3QtMCIvPjwvZz4KPGcgdHJhbnNmb3JtPSJ0cmFuc2xhdGUoMTA2Nyw0ODUpIj48dXNlIHhsaW5rOmhyZWY9IiNsdC0wIi8+PC9nPgo8ZyB0cmFuc2Zvcm09InRyYW5zbGF0ZSgxMjYxLDQ4NSkiPjx1c2UgeGxpbms6aHJlZj0iI2VtcHR5LTAiLz48L2c+CjxnIHRyYW5zZm9ybT0idHJhbnNsYXRlKDE0NTUsNDg1KSI+PHVzZSB4bGluazpocmVmPSIjZW1wdHktMCIvPjwvZz4KPGcgdHJhbnNmb3JtPSJ0cmFuc2xhdGUoMTY0OSw0ODUpIj48dXNlIHhsaW5rOmhyZWY9IiN0LTAiLz48L2c+CjxnIHRyYW5zZm9ybT0idHJhbnNsYXRlKDIwMzcsNDg1KSI+PHVzZSB4bGluazpocmVmPSIjdC0wIi8+PC9nPgo8ZyB0cmFuc2Zvcm09InRyYW5zbGF0ZSgyNDI1LDQ4NSkiPjx1c2UgeGxpbms6aHJlZj0iI3J0LTAiLz48L2c+CjxnIHRyYW5zZm9ybT0idHJhbnNsYXRlKDI1MjIsNDg1KSI+PHVzZSB4bGluazpocmVmPSIjcmVjdC0wIi8+PC9nPgo8ZyB0cmFuc2Zvcm09InRyYW5zbGF0ZSgyODEzLDQ4NSkiPjx1c2UgeGxpbms6aHJlZj0iI3J0LTAiLz48L2c+CjxnIHRyYW5zZm9ybT0idHJhbnNsYXRlKDI5MTAsNDg1KSI+PHVzZSB4bGluazpocmVmPSIjbGItMCIvPjwvZz4KPGcgdHJhbnNmb3JtPSJ0cmFuc2xhdGUoMzEwNCw0ODUpIj48dXNlIHhsaW5rOmhyZWY9IiNiLTAiLz48L2c+CjxnIHRyYW5zZm9ybT0idHJhbnNsYXRlKDc3Niw1ODIpIj48dXNlIHhsaW5rOmhyZWY9IiN0LTAiLz48L2c+CjxnIHRyYW5zZm9ybT0idHJhbnNsYXRlKDk3MCw1ODIpIj48dXNlIHhsaW5rOmhyZWY9IiNyZWN0LTAiLz48L2c+CjxnIHRyYW5zZm9ybT0idHJhbnNsYXRlKDExNjQsNTgyKSI+PHVzZSB4bGluazpocmVmPSIjZW1wdHktMCIvPjwvZz4KPGcgdHJhbnNmb3JtPSJ0cmFuc2xhdGUoMTM1OCw1ODIpIj48dXNlIHhsaW5rOmhyZWY9IiNlbXB0eS0wIi8+PC9nPgo8ZyB0cmFuc2Zvcm09InRyYW5zbGF0ZSgxNDU1LDU4MikiPjx1c2UgeGxpbms6aHJlZj0iI25fcmItMCIvPjwvZz4KPGcgdHJhbnNmb3JtPSJ0cmFuc2xhdGUoMTU1Miw1ODIpIj48dXNlIHhsaW5rOmhyZWY9IiNiLTAiLz48L2c+CjxnIHRyYW5zZm9ybT0idHJhbnNsYXRlKDE3NDYsNTgyKSI+PHVzZSB4bGluazpocmVmPSIjZW1wdHktMCIvPjwvZz4KPGcgdHJhbnNmb3JtPSJ0cmFuc2xhdGUoMTg0Myw1ODIpIj48dXNlIHhsaW5rOmhyZWY9IiNuX3JiLTAiLz48L2c+CjxnIHRyYW5zZm9ybT0idHJhbnNsYXRlKDE5NDAsNTgyKSI+PHVzZSB4bGluazpocmVmPSIjYi0wIi8+PC9nPgo8ZyB0cmFuc2Zvcm09InRyYW5zbGF0ZSgyMTM0LDU4MikiPjx1c2UgeGxpbms6aHJlZj0iI2ItMCIvPjwvZz4KPGcgdHJhbnNmb3JtPSJ0cmFuc2xhdGUoMjMyOCw1ODIpIj48dXNlIHhsaW5rOmhyZWY9IiNlbXB0eS0wIi8+PC9nPgo8ZyB0cmFuc2Zvcm09InRyYW5zbGF0ZSgyNTIyLDU4MikiPjx1c2UgeGxpbms6aHJlZj0iI3QtMCIvPjwvZz4KPGcgdHJhbnNmb3JtPSJ0cmFuc2xhdGUoMjcxNiw1ODIpIj48dXNlIHhsaW5rOmhyZWY9IiNlbXB0eS0wIi8+PC9nPgo8ZyB0cmFuc2Zvcm09InRyYW5zbGF0ZSgyOTEwLDU4MikiPjx1c2UgeGxpbms6aHJlZj0iI3JlY3QtMCIvPjwvZz4KPGcgdHJhbnNmb3JtPSJ0cmFuc2xhdGUoMzEwNCw1ODIpIj48dXNlIHhsaW5rOmhyZWY9IiNyZWN0LTAiLz48L2c+CjxnIHRyYW5zZm9ybT0idHJhbnNsYXRlKDg3Myw2NzkpIj48dXNlIHhsaW5rOmhyZWY9IiNuX3JiLTAiLz48L2c+CjxnIHRyYW5zZm9ybT0idHJhbnNsYXRlKDk3MCw2NzkpIj48dXNlIHhsaW5rOmhyZWY9IiNyZWN0LTAiLz48L2c+CjxnIHRyYW5zZm9ybT0idHJhbnNsYXRlKDEwNjcsNjc5KSI+PHVzZSB4bGluazpocmVmPSIjbC0wIi8+PC9nPgo8ZyB0cmFuc2Zvcm09InRyYW5zbGF0ZSgxMjYxLDY3OSkiPjx1c2UgeGxpbms6aHJlZj0iI2VtcHR5LTAiLz48L2c+CjxnIHRyYW5zZm9ybT0idHJhbnNsYXRlKDE0NTUsNjc5KSI+PHVzZSB4bGluazpocmVmPSIjcmItMCIvPjwvZz4KPGcgdHJhbnNmb3JtPSJ0cmFuc2xhdGUoMTU1Miw2NzkpIj48dXNlIHhsaW5rOmhyZWY9IiNyZWN0LTAiLz48L2c+CjxnIHRyYW5zZm9ybT0idHJhbnNsYXRlKDE2NDksNjc5KSI+PHVzZSB4bGluazpocmVmPSIjbGItMCIvPjwvZz4KPGcgdHJhbnNmb3JtPSJ0cmFuc2xhdGUoMTg0Myw2NzkpIj48dXNlIHhsaW5rOmhyZWY9IiNyYi0wIi8+PC9nPgo8ZyB0cmFuc2Zvcm09InRyYW5zbGF0ZSgxOTQwLDY3OSkiPjx1c2UgeGxpbms6aHJlZj0iI3JlY3QtMCIvPjwvZz4KPGcgdHJhbnNmb3JtPSJ0cmFuc2xhdGUoMjEzNCw2NzkpIj48dXNlIHhsaW5rOmhyZWY9IiNyZWN0LTAiLz48L2c+CjxnIHRyYW5zZm9ybT0idHJhbnNsYXRlKDI5MTAsNjc5KSI+PHVzZSB4bGluazpocmVmPSIjdC0wIi8+PC9nPgo8ZyB0cmFuc2Zvcm09InRyYW5zbGF0ZSgzMTA0LDY3OSkiPjx1c2UgeGxpbms6aHJlZj0iI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zNTgsNzc2KSI+PHVzZSB4bGluazpocmVmPSIjbl9yYi0wIi8+PC9nPgo8ZyB0cmFuc2Zvcm09InRyYW5zbGF0ZSgxNDU1LDc3NikiPjx1c2UgeGxpbms6aHJlZj0iI3JlY3QtMCIvPjwvZz4KPGcgdHJhbnNmb3JtPSJ0cmFuc2xhdGUoMTU1Miw3NzYpIj48dXNlIHhsaW5rOmhyZWY9IiNyZWN0LTAiLz48L2c+CjxnIHRyYW5zZm9ybT0idHJhbnNsYXRlKDE2NDksNzc2KSI+PHVzZSB4bGluazpocmVmPSIjcmVjdC0wIi8+PC9nPgo8ZyB0cmFuc2Zvcm09InRyYW5zbGF0ZSgxODQzLDc3NikiPjx1c2UgeGxpbms6aHJlZj0iI3J0LTAiLz48L2c+CjxnIHRyYW5zZm9ybT0idHJhbnNsYXRlKDE5NDAsNzc2KSI+PHVzZSB4bGluazpocmVmPSIjbHQtMCIvPjwvZz4KPGcgdHJhbnNmb3JtPSJ0cmFuc2xhdGUoMjEzNCw3NzYpIj48dXNlIHhsaW5rOmhyZWY9IiN0LTAiLz48L2c+CjxnIHRyYW5zZm9ybT0idHJhbnNsYXRlKDI1MjIsNzc2KSI+PHVzZSB4bGluazpocmVmPSIjci0wIi8+PC9nPgo8ZyB0cmFuc2Zvcm09InRyYW5zbGF0ZSgyNjE5LDc3NikiPjx1c2UgeGxpbms6aHJlZj0iI3JlY3QtMCIvPjwvZz4KPGcgdHJhbnNmb3JtPSJ0cmFuc2xhdGUoMjcxNiw3NzYpIj48dXNlIHhsaW5rOmhyZWY9IiNsYi0wIi8+PC9nPgo8ZyB0cmFuc2Zvcm09InRyYW5zbGF0ZSgyOTEwLDc3NikiPjx1c2UgeGxpbms6aHJlZj0iI25fcmItMCIvPjwvZz4KPGcgdHJhbnNmb3JtPSJ0cmFuc2xhdGUoMzAwNyw3NzYpIj48dXNlIHhsaW5rOmhyZWY9IiNiLTAiLz48L2c+CjxnIHRyYW5zZm9ybT0idHJhbnNsYXRlKDMxMDQsNzc2KSI+PHVzZSB4bGluazpocmVmPSIjbl9yYi0wIi8+PC9nPgo8ZyB0cmFuc2Zvcm09InRyYW5zbGF0ZSgzMjAxLDc3NikiPjx1c2UgeGxpbms6aHJlZj0iI2I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ci0wIi8+PC9nPgo8ZyB0cmFuc2Zvcm09InRyYW5zbGF0ZSg5Nyw4NzMpIj48dXNlIHhsaW5rOmhyZWY9IiNsYi0wIi8+PC9nPgo8ZyB0cmFuc2Zvcm09InRyYW5zbGF0ZSgzODgsODczKSI+PHVzZSB4bGluazpocmVmPSIjZW1wdHktMCIvPjwvZz4KPGcgdHJhbnNmb3JtPSJ0cmFuc2xhdGUoNjc5LDg3MykiPjx1c2UgeGxpbms6aHJlZj0iI3JlY3QtMCIvPjwvZz4KPGcgdHJhbnNmb3JtPSJ0cmFuc2xhdGUoOTcwLDg3MykiPjx1c2UgeGxpbms6aHJlZj0iI3QtMCIvPjwvZz4KPGcgdHJhbnNmb3JtPSJ0cmFuc2xhdGUoMTI2MSw4NzMpIj48dXNlIHhsaW5rOmhyZWY9IiNyLTAiLz48L2c+CjxnIHRyYW5zZm9ybT0idHJhbnNsYXRlKDEzNTgsODczKSI+PHVzZSB4bGluazpocmVmPSIjcmVjdC0wIi8+PC9nPgo8ZyB0cmFuc2Zvcm09InRyYW5zbGF0ZSgxNDU1LDg3MykiPjx1c2UgeGxpbms6aHJlZj0iI3JlY3QtMCIvPjwvZz4KPGcgdHJhbnNmb3JtPSJ0cmFuc2xhdGUoMTY0OSw4NzMpIj48dXNlIHhsaW5rOmhyZWY9IiN0LTAiLz48L2c+CjxnIHRyYW5zZm9ybT0idHJhbnNsYXRlKDIzMjgsODczKSI+PHVzZSB4bGluazpocmVmPSIjci0wIi8+PC9nPgo8ZyB0cmFuc2Zvcm09InRyYW5zbGF0ZSgyNDI1LDg3MykiPjx1c2UgeGxpbms6aHJlZj0iI2xiLTAiLz48L2c+CjxnIHRyYW5zZm9ybT0idHJhbnNsYXRlKDI2MTksODczKSI+PHVzZSB4bGluazpocmVmPSIjcmVjdC0wIi8+PC9nPgo8ZyB0cmFuc2Zvcm09InRyYW5zbGF0ZSgyNzE2LDg3MykiPjx1c2UgeGxpbms6aHJlZj0iI2x0LTAiLz48L2c+CjxnIHRyYW5zZm9ybT0idHJhbnNsYXRlKDI5MTAsODczKSI+PHVzZSB4bGluazpocmVmPSIjcmItMCIvPjwvZz4KPGcgdHJhbnNmb3JtPSJ0cmFuc2xhdGUoMzAwNyw4NzMpIj48dXNlIHhsaW5rOmhyZWY9IiNyZWN0LTAiLz48L2c+CjxnIHRyYW5zZm9ybT0idHJhbnNsYXRlKDMxMDQsODczKSI+PHVzZSB4bGluazpocmVmPSIjcmVjdC0wIi8+PC9nPgo8ZyB0cmFuc2Zvcm09InRyYW5zbGF0ZSgzMjAxLDg3MykiPjx1c2UgeGxpbms6aHJlZj0iI3JlY3QtMCIvPjwvZz4KPGcgdHJhbnNmb3JtPSJ0cmFuc2xhdGUoMzI5OCw4NzMpIj48dXNlIHhsaW5rOmhyZWY9IiNyZWN0LTAiLz48L2c+CjxnIHRyYW5zZm9ybT0idHJhbnNsYXRlKDMzOTUsODczKSI+PHVzZSB4bGluazpocmVmPSIjbHQtMCIvPjwvZz4KPGcgdHJhbnNmb3JtPSJ0cmFuc2xhdGUoMzY4Niw4NzMpIj48dXNlIHhsaW5rOmhyZWY9IiNyZWN0LTAiLz48L2c+CjxnIHRyYW5zZm9ybT0idHJhbnNsYXRlKDk3LDk3MCkiPjx1c2UgeGxpbms6aHJlZj0iI3JlY3QtMCIvPjwvZz4KPGcgdHJhbnNmb3JtPSJ0cmFuc2xhdGUoMTk0LDk3MCkiPjx1c2UgeGxpbms6aHJlZj0iI3JlY3QtMCIvPjwvZz4KPGcgdHJhbnNmb3JtPSJ0cmFuc2xhdGUoMjkxLDk3MCkiPjx1c2UgeGxpbms6aHJlZj0iI2wtMCIvPjwvZz4KPGcgdHJhbnNmb3JtPSJ0cmFuc2xhdGUoNDg1LDk3MCkiPjx1c2UgeGxpbms6aHJlZj0iI3ItMCIvPjwvZz4KPGcgdHJhbnNmb3JtPSJ0cmFuc2xhdGUoNTgyLDk3MCkiPjx1c2UgeGxpbms6aHJlZj0iI3JlY3QtMCIvPjwvZz4KPGcgdHJhbnNmb3JtPSJ0cmFuc2xhdGUoNjc5LDk3MCkiPjx1c2UgeGxpbms6aHJlZj0iI3JlY3QtMCIvPjwvZz4KPGcgdHJhbnNmb3JtPSJ0cmFuc2xhdGUoNzc2LDk3MCkiPjx1c2UgeGxpbms6aHJlZj0iI2wtMCIvPjwvZz4KPGcgdHJhbnNmb3JtPSJ0cmFuc2xhdGUoMTM1OCw5NzApIj48dXNlIHhsaW5rOmhyZWY9IiNydC0wIi8+PC9nPgo8ZyB0cmFuc2Zvcm09InRyYW5zbGF0ZSgxNDU1LDk3MCkiPjx1c2UgeGxpbms6aHJlZj0iI3JlY3QtMCIvPjwvZz4KPGcgdHJhbnNmb3JtPSJ0cmFuc2xhdGUoMTU1Miw5NzApIj48dXNlIHhsaW5rOmhyZWY9IiNsLTAiLz48L2c+CjxnIHRyYW5zZm9ybT0idHJhbnNsYXRlKDE3NDYsOTcwKSI+PHVzZSB4bGluazpocmVmPSIjZW1wdHktMCIvPjwvZz4KPGcgdHJhbnNmb3JtPSJ0cmFuc2xhdGUoMjAzNyw5NzApIj48dXNlIHhsaW5rOmhyZWY9IiNyLTAiLz48L2c+CjxnIHRyYW5zZm9ybT0idHJhbnNsYXRlKDIxMzQsOTcwKSI+PHVzZSB4bGluazpocmVmPSIjbC0wIi8+PC9nPgo8ZyB0cmFuc2Zvcm09InRyYW5zbGF0ZSgyNDI1LDk3MCkiPjx1c2UgeGxpbms6aHJlZj0iI3QtMCIvPjwvZz4KPGcgdHJhbnNmb3JtPSJ0cmFuc2xhdGUoMjYxOSw5NzApIj48dXNlIHhsaW5rOmhyZWY9IiN0LTAiLz48L2c+CjxnIHRyYW5zZm9ybT0idHJhbnNsYXRlKDI5MTAsOTcwKSI+PHVzZSB4bGluazpocmVmPSIjcnQtMCIvPjwvZz4KPGcgdHJhbnNmb3JtPSJ0cmFuc2xhdGUoMzAwNyw5NzApIj48dXNlIHhsaW5rOmhyZWY9IiNyZWN0LTAiLz48L2c+CjxnIHRyYW5zZm9ybT0idHJhbnNsYXRlKDMyMDEsOTcwKSI+PHVzZSB4bGluazpocmVmPSIjdC0wIi8+PC9nPgo8ZyB0cmFuc2Zvcm09InRyYW5zbGF0ZSgzNDkyLDk3MCkiPjx1c2UgeGxpbms6aHJlZj0iI25fcmItMCIvPjwvZz4KPGcgdHJhbnNmb3JtPSJ0cmFuc2xhdGUoMzU4OSw5NzApIj48dXNlIHhsaW5rOmhyZWY9IiNyYi0wIi8+PC9nPgo8ZyB0cmFuc2Zvcm09InRyYW5zbGF0ZSgzNjg2LDk3MCkiPjx1c2UgeGxpbms6aHJlZj0iI2x0LTAiLz48L2c+CjxnIHRyYW5zZm9ybT0idHJhbnNsYXRlKDM4ODAsOTcwKSI+PHVzZSB4bGluazpocmVmPSIjYi0wIi8+PC9nPgo8ZyB0cmFuc2Zvcm09InRyYW5zbGF0ZSgwLDEwNjcpIj48dXNlIHhsaW5rOmhyZWY9IiNuX3JiLTAiLz48L2c+CjxnIHRyYW5zZm9ybT0idHJhbnNsYXRlKDk3LDEwNjcpIj48dXNlIHhsaW5rOmhyZWY9IiNyZWN0LTAiLz48L2c+CjxnIHRyYW5zZm9ybT0idHJhbnNsYXRlKDY3OSwxMDY3KSI+PHVzZSB4bGluazpocmVmPSIjcmVjdC0wIi8+PC9nPgo8ZyB0cmFuc2Zvcm09InRyYW5zbGF0ZSgxMDY3LDEwNjcpIj48dXNlIHhsaW5rOmhyZWY9IiNlbXB0eS0wIi8+PC9nPgo8ZyB0cmFuc2Zvcm09InRyYW5zbGF0ZSgxODQzLDEwNjcpIj48dXNlIHhsaW5rOmhyZWY9IiNyLTAiLz48L2c+CjxnIHRyYW5zZm9ybT0idHJhbnNsYXRlKDE5NDAsMTA2NykiPjx1c2UgeGxpbms6aHJlZj0iI2wtMCIvPjwvZz4KPGcgdHJhbnNmb3JtPSJ0cmFuc2xhdGUoMjUyMiwxMDY3KSI+PHVzZSB4bGluazpocmVmPSIjZW1wdHktMCIvPjwvZz4KPGcgdHJhbnNmb3JtPSJ0cmFuc2xhdGUoMjcxNiwxMDY3KSI+PHVzZSB4bGluazpocmVmPSIjZW1wdHktMCIvPjwvZz4KPGcgdHJhbnNmb3JtPSJ0cmFuc2xhdGUoMzAwNywxMDY3KSI+PHVzZSB4bGluazpocmVmPSIjcnQtMCIvPjwvZz4KPGcgdHJhbnNmb3JtPSJ0cmFuc2xhdGUoMzEwNCwxMDY3KSI+PHVzZSB4bGluazpocmVmPSIjbGItMCIvPjwvZz4KPGcgdHJhbnNmb3JtPSJ0cmFuc2xhdGUoMzI5OCwxMDY3KSI+PHVzZSB4bGluazpocmVmPSIjbl9yYi0wIi8+PC9nPgo8ZyB0cmFuc2Zvcm09InRyYW5zbGF0ZSgzMzk1LDEwNjcpIj48dXNlIHhsaW5rOmhyZWY9IiNyYi0wIi8+PC9nPgo8ZyB0cmFuc2Zvcm09InRyYW5zbGF0ZSgzNDkyLDEwNjcpIj48dXNlIHhsaW5rOmhyZWY9IiNyZWN0LTAiLz48L2c+CjxnIHRyYW5zZm9ybT0idHJhbnNsYXRlKDM1ODksMTA2NykiPjx1c2UgeGxpbms6aHJlZj0iI2x0LTAiLz48L2c+CjxnIHRyYW5zZm9ybT0idHJhbnNsYXRlKDM4ODAsMTA2NykiPjx1c2UgeGxpbms6aHJlZj0iI3JlY3QtMCIvPjwvZz4KPGcgdHJhbnNmb3JtPSJ0cmFuc2xhdGUoMCwxMTY0KSI+PHVzZSB4bGluazpocmVmPSIjcmItMCIvPjwvZz4KPGcgdHJhbnNmb3JtPSJ0cmFuc2xhdGUoOTcsMTE2NCkiPjx1c2UgeGxpbms6aHJlZj0iI3JlY3QtMCIvPjwvZz4KPGcgdHJhbnNmb3JtPSJ0cmFuc2xhdGUoMjkxLDExNjQpIj48dXNlIHhsaW5rOmhyZWY9IiNyLTAiLz48L2c+CjxnIHRyYW5zZm9ybT0idHJhbnNsYXRlKDM4OCwxMTY0KSI+PHVzZSB4bGluazpocmVmPSIjcmVjdC0wIi8+PC9nPgo8ZyB0cmFuc2Zvcm09InRyYW5zbGF0ZSg0ODUsMTE2NCkiPjx1c2UgeGxpbms6aHJlZj0iI3JlY3QtMCIvPjwvZz4KPGcgdHJhbnNmb3JtPSJ0cmFuc2xhdGUoNTgyLDExNjQpIj48dXNlIHhsaW5rOmhyZWY9IiNyZWN0LTAiLz48L2c+CjxnIHRyYW5zZm9ybT0idHJhbnNsYXRlKDY3OSwxMTY0KSI+PHVzZSB4bGluazpocmVmPSIjcmVjdC0wIi8+PC9nPgo8ZyB0cmFuc2Zvcm09InRyYW5zbGF0ZSg3NzYsMTE2NCkiPjx1c2UgeGxpbms6aHJlZj0iI2wtMCIvPjwvZz4KPGcgdHJhbnNmb3JtPSJ0cmFuc2xhdGUoODczLDExNjQpIj48dXNlIHhsaW5rOmhyZWY9IiNuX3JiLTAiLz48L2c+CjxnIHRyYW5zZm9ybT0idHJhbnNsYXRlKDk3MCwxMTY0KSI+PHVzZSB4bGluazpocmVmPSIjYi0wIi8+PC9nPgo8ZyB0cmFuc2Zvcm09InRyYW5zbGF0ZSgxMjYxLDExNjQpIj48dXNlIHhsaW5rOmhyZWY9IiNlbXB0eS0wIi8+PC9nPgo8ZyB0cmFuc2Zvcm09InRyYW5zbGF0ZSgxNDU1LDExNjQpIj48dXNlIHhsaW5rOmhyZWY9IiNyLTAiLz48L2c+CjxnIHRyYW5zZm9ybT0idHJhbnNsYXRlKDE1NTIsMTE2NCkiPjx1c2UgeGxpbms6aHJlZj0iI2wtMCIvPjwvZz4KPGcgdHJhbnNmb3JtPSJ0cmFuc2xhdGUoMTY0OSwxMTY0KSI+PHVzZSB4bGluazpocmVmPSIjbl9yYi0wIi8+PC9nPgo8ZyB0cmFuc2Zvcm09InRyYW5zbGF0ZSgxNzQ2LDExNjQpIj48dXNlIHhsaW5rOmhyZWY9IiNiLTAiLz48L2c+CjxnIHRyYW5zZm9ybT0idHJhbnNsYXRlKDIyMzEsMTE2NCkiPjx1c2UgeGxpbms6aHJlZj0iI25fcmItMCIvPjwvZz4KPGcgdHJhbnNmb3JtPSJ0cmFuc2xhdGUoMjMyOCwxMTY0KSI+PHVzZSB4bGluazpocmVmPSIjYi0wIi8+PC9nPgo8ZyB0cmFuc2Zvcm09InRyYW5zbGF0ZSgzMTA0LDExNjQpIj48dXNlIHhsaW5rOmhyZWY9IiNyZWN0LTAiLz48L2c+CjxnIHRyYW5zZm9ybT0idHJhbnNsYXRlKDMyOTgsMTE2NCkiPjx1c2UgeGxpbms6aHJlZj0iI3ItMCIvPjwvZz4KPGcgdHJhbnNmb3JtPSJ0cmFuc2xhdGUoMzM5NSwxMTY0KSI+PHVzZSB4bGluazpocmVmPSIjbHQtMCIvPjwvZz4KPGcgdHJhbnNmb3JtPSJ0cmFuc2xhdGUoMzc4MywxMTY0KSI+PHVzZSB4bGluazpocmVmPSIjbl9yYi0wIi8+PC9nPgo8ZyB0cmFuc2Zvcm09InRyYW5zbGF0ZSgzODgwLDExNjQpIj48dXNlIHhsaW5rOmhyZWY9IiNyZWN0LTAiLz48L2c+CjxnIHRyYW5zZm9ybT0idHJhbnNsYXRlKDAsMTI2MSkiPjx1c2UgeGxpbms6aHJlZj0iI3JlY3QtMCIvPjwvZz4KPGcgdHJhbnNmb3JtPSJ0cmFuc2xhdGUoOTcsMTI2MSkiPjx1c2UgeGxpbms6aHJlZj0iI2x0LTAiLz48L2c+CjxnIHRyYW5zZm9ybT0idHJhbnNsYXRlKDM4OCwxMjYxKSI+PHVzZSB4bGluazpocmVmPSIjcnQtMCIvPjwvZz4KPGcgdHJhbnNmb3JtPSJ0cmFuc2xhdGUoNDg1LDEyNjEpIj48dXNlIHhsaW5rOmhyZWY9IiNyZWN0LTAiLz48L2c+CjxnIHRyYW5zZm9ybT0idHJhbnNsYXRlKDg3MywxMjYxKSI+PHVzZSB4bGluazpocmVmPSIjci0wIi8+PC9nPgo8ZyB0cmFuc2Zvcm09InRyYW5zbGF0ZSg5NzAsMTI2MSkiPjx1c2UgeGxpbms6aHJlZj0iI3JlY3QtMCIvPjwvZz4KPGcgdHJhbnNmb3JtPSJ0cmFuc2xhdGUoMTA2NywxMjYxKSI+PHVzZSB4bGluazpocmVmPSIjcmVjdC0wIi8+PC9nPgo8ZyB0cmFuc2Zvcm09InRyYW5zbGF0ZSgxMTY0LDEyNjEpIj48dXNlIHhsaW5rOmhyZWY9IiNsYi0wIi8+PC9nPgo8ZyB0cmFuc2Zvcm09InRyYW5zbGF0ZSgxMzU4LDEyNjEpIj48dXNlIHhsaW5rOmhyZWY9IiNlbXB0eS0wIi8+PC9nPgo8ZyB0cmFuc2Zvcm09InRyYW5zbGF0ZSgxNjQ5LDEyNjEpIj48dXNlIHhsaW5rOmhyZWY9IiNyLTAiLz48L2c+CjxnIHRyYW5zZm9ybT0idHJhbnNsYXRlKDE3NDYsMTI2MSkiPjx1c2UgeGxpbms6aHJlZj0iI3JlY3QtMCIvPjwvZz4KPGcgdHJhbnNmb3JtPSJ0cmFuc2xhdGUoMTg0MywxMjYxKSI+PHVzZSB4bGluazpocmVmPSIjcmVjdC0wIi8+PC9nPgo8ZyB0cmFuc2Zvcm09InRyYW5zbGF0ZSgxOTQwLDEyNjEpIj48dXNlIHhsaW5rOmhyZWY9IiNyZWN0LTAiLz48L2c+CjxnIHRyYW5zZm9ybT0idHJhbnNsYXRlKDIwMzcsMTI2MSkiPjx1c2UgeGxpbms6aHJlZj0iI3JlY3QtMCIvPjwvZz4KPGcgdHJhbnNmb3JtPSJ0cmFuc2xhdGUoMjEzNCwxMjYxKSI+PHVzZSB4bGluazpocmVmPSIjcmVjdC0wIi8+PC9nPgo8ZyB0cmFuc2Zvcm09InRyYW5zbGF0ZSgyMjMxLDEyNjEpIj48dXNlIHhsaW5rOmhyZWY9IiNyZWN0LTAiLz48L2c+CjxnIHRyYW5zZm9ybT0idHJhbnNsYXRlKDIzMjgsMTI2MSkiPjx1c2UgeGxpbms6aHJlZj0iI3JlY3QtMCIvPjwvZz4KPGcgdHJhbnNmb3JtPSJ0cmFuc2xhdGUoMjkxMCwxMjYxKSI+PHVzZSB4bGluazpocmVmPSIjZW1wdHktMCIvPjwvZz4KPGcgdHJhbnNmb3JtPSJ0cmFuc2xhdGUoMzEwNCwxMjYxKSI+PHVzZSB4bGluazpocmVmPSIjcmVjdC0wIi8+PC9nPgo8ZyB0cmFuc2Zvcm09InRyYW5zbGF0ZSgzMjAxLDEyNjEpIj48dXNlIHhsaW5rOmhyZWY9IiNsYi0wIi8+PC9nPgo8ZyB0cmFuc2Zvcm09InRyYW5zbGF0ZSgzNTg5LDEyNjEpIj48dXNlIHhsaW5rOmhyZWY9IiNyLTAiLz48L2c+CjxnIHRyYW5zZm9ybT0idHJhbnNsYXRlKDM2ODYsMTI2MSkiPjx1c2UgeGxpbms6aHJlZj0iI3JlY3QtMCIvPjwvZz4KPGcgdHJhbnNmb3JtPSJ0cmFuc2xhdGUoMzc4MywxMjYxKSI+PHVzZSB4bGluazpocmVmPSIjcmVjdC0wIi8+PC9nPgo8ZyB0cmFuc2Zvcm09InRyYW5zbGF0ZSgzODgwLDEyNjEpIj48dXNlIHhsaW5rOmhyZWY9IiNyZWN0LTAiLz48L2c+CjxnIHRyYW5zZm9ybT0idHJhbnNsYXRlKDAsMTM1OCkiPjx1c2UgeGxpbms6aHJlZj0iI3JlY3QtMCIvPjwvZz4KPGcgdHJhbnNmb3JtPSJ0cmFuc2xhdGUoMTk0LDEzNTgpIj48dXNlIHhsaW5rOmhyZWY9IiNyLTAiLz48L2c+CjxnIHRyYW5zZm9ybT0idHJhbnNsYXRlKDI5MSwxMzU4KSI+PHVzZSB4bGluazpocmVmPSIjbGItMCIvPjwvZz4KPGcgdHJhbnNmb3JtPSJ0cmFuc2xhdGUoNDg1LDEzNTgpIj48dXNlIHhsaW5rOmhyZWY9IiNydC0wIi8+PC9nPgo8ZyB0cmFuc2Zvcm09InRyYW5zbGF0ZSg1ODIsMTM1OCkiPjx1c2UgeGxpbms6aHJlZj0iI3JlY3QtMCIvPjwvZz4KPGcgdHJhbnNmb3JtPSJ0cmFuc2xhdGUoNjc5LDEzNTgpIj48dXNlIHhsaW5rOmhyZWY9IiNsYi0wIi8+PC9nPgo8ZyB0cmFuc2Zvcm09InRyYW5zbGF0ZSgxMTY0LDEzNTgpIj48dXNlIHhsaW5rOmhyZWY9IiNyZWN0LTAiLz48L2c+CjxnIHRyYW5zZm9ybT0idHJhbnNsYXRlKDEyNjEsMTM1OCkiPjx1c2UgeGxpbms6aHJlZj0iI2xiLTAiLz48L2c+CjxnIHRyYW5zZm9ybT0idHJhbnNsYXRlKDEzNTgsMTM1OCkiPjx1c2UgeGxpbms6aHJlZj0iI25fcmItMCIvPjwvZz4KPGcgdHJhbnNmb3JtPSJ0cmFuc2xhdGUoMTQ1NSwxMzU4KSI+PHVzZSB4bGluazpocmVmPSIjYi0wIi8+PC9nPgo8ZyB0cmFuc2Zvcm09InRyYW5zbGF0ZSgxODQzLDEzNTgpIj48dXNlIHhsaW5rOmhyZWY9IiNyZWN0LTAiLz48L2c+CjxnIHRyYW5zZm9ybT0idHJhbnNsYXRlKDIxMzQsMTM1OCkiPjx1c2UgeGxpbms6aHJlZj0iI3J0LTAiLz48L2c+CjxnIHRyYW5zZm9ybT0idHJhbnNsYXRlKDIyMzEsMTM1OCkiPjx1c2UgeGxpbms6aHJlZj0iI3JlY3QtMCIvPjwvZz4KPGcgdHJhbnNmb3JtPSJ0cmFuc2xhdGUoMjMyOCwxMzU4KSI+PHVzZSB4bGluazpocmVmPSIjcmVjdC0wIi8+PC9nPgo8ZyB0cmFuc2Zvcm09InRyYW5zbGF0ZSgyNDI1LDEzNTgpIj48dXNlIHhsaW5rOmhyZWY9IiNyZWN0LTAiLz48L2c+CjxnIHRyYW5zZm9ybT0idHJhbnNsYXRlKDI1MjIsMTM1OCkiPjx1c2UgeGxpbms6aHJlZj0iI3JlY3QtMCIvPjwvZz4KPGcgdHJhbnNmb3JtPSJ0cmFuc2xhdGUoMjYxOSwxMzU4KSI+PHVzZSB4bGluazpocmVmPSIjbC0wIi8+PC9nPgo8ZyB0cmFuc2Zvcm09InRyYW5zbGF0ZSgyODEzLDEzNTgpIj48dXNlIHhsaW5rOmhyZWY9IiNlbXB0eS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DkyLDEzNTgpIj48dXNlIHhsaW5rOmhyZWY9IiNlbXB0eS0wIi8+PC9nPgo8ZyB0cmFuc2Zvcm09InRyYW5zbGF0ZSgzNjg2LDEzNTgpIj48dXNlIHhsaW5rOmhyZWY9IiNydC0wIi8+PC9nPgo8ZyB0cmFuc2Zvcm09InRyYW5zbGF0ZSgzNzgzLDEzNTgpIj48dXNlIHhsaW5rOmhyZWY9IiNyZWN0LTAiLz48L2c+CjxnIHRyYW5zZm9ybT0idHJhbnNsYXRlKDM4ODAsMTM1OCkiPjx1c2UgeGxpbms6aHJlZj0iI3JlY3QtMCIvPjwvZz4KPGcgdHJhbnNmb3JtPSJ0cmFuc2xhdGUoMCwxNDU1KSI+PHVzZSB4bGluazpocmVmPSIjdC0wIi8+PC9nPgo8ZyB0cmFuc2Zvcm09InRyYW5zbGF0ZSgyOTEsMTQ1NSkiPjx1c2UgeGxpbms6aHJlZj0iI3QtMCIvPjwvZz4KPGcgdHJhbnNmb3JtPSJ0cmFuc2xhdGUoNjc5LDE0NTUpIj48dXNlIHhsaW5rOmhyZWY9IiNydC0wIi8+PC9nPgo8ZyB0cmFuc2Zvcm09InRyYW5zbGF0ZSg3NzYsMTQ1NSkiPjx1c2UgeGxpbms6aHJlZj0iI3JlY3QtMCIvPjwvZz4KPGcgdHJhbnNmb3JtPSJ0cmFuc2xhdGUoODczLDE0NTUpIj48dXNlIHhsaW5rOmhyZWY9IiNsLTAiLz48L2c+CjxnIHRyYW5zZm9ybT0idHJhbnNsYXRlKDEwNjcsMTQ1NSkiPjx1c2UgeGxpbms6aHJlZj0iI25fcmItMCIvPjwvZz4KPGcgdHJhbnNmb3JtPSJ0cmFuc2xhdGUoMTE2NCwxNDU1KSI+PHVzZSB4bGluazpocmVmPSIjcmVjdC0wIi8+PC9nPgo8ZyB0cmFuc2Zvcm09InRyYW5zbGF0ZSgxMjYxLDE0NTUpIj48dXNlIHhsaW5rOmhyZWY9IiNyZWN0LTAiLz48L2c+CjxnIHRyYW5zZm9ybT0idHJhbnNsYXRlKDEzNTgsMTQ1NSkiPjx1c2UgeGxpbms6aHJlZj0iI3JlY3QtMCIvPjwvZz4KPGcgdHJhbnNmb3JtPSJ0cmFuc2xhdGUoMTQ1NSwxNDU1KSI+PHVzZSB4bGluazpocmVmPSIjbHQtMCIvPjwvZz4KPGcgdHJhbnNmb3JtPSJ0cmFuc2xhdGUoMTY0OSwxNDU1KSI+PHVzZSB4bGluazpocmVmPSIjci0wIi8+PC9nPgo8ZyB0cmFuc2Zvcm09InRyYW5zbGF0ZSgxNzQ2LDE0NTUpIj48dXNlIHhsaW5rOmhyZWY9IiNyZWN0LTAiLz48L2c+CjxnIHRyYW5zZm9ybT0idHJhbnNsYXRlKDE4NDMsMTQ1NSkiPjx1c2UgeGxpbms6aHJlZj0iI3JlY3QtMCIvPjwvZz4KPGcgdHJhbnNmb3JtPSJ0cmFuc2xhdGUoMTk0MCwxNDU1KSI+PHVzZSB4bGluazpocmVmPSIjbl9yYi0wIi8+PC9nPgo8ZyB0cmFuc2Zvcm09InRyYW5zbGF0ZSgyMDM3LDE0NTUpIj48dXNlIHhsaW5rOmhyZWY9IiNiLTAiLz48L2c+CjxnIHRyYW5zZm9ybT0idHJhbnNsYXRlKDMwMDcsMTQ1NSkiPjx1c2UgeGxpbms6aHJlZj0iI3ItMCIvPjwvZz4KPGcgdHJhbnNmb3JtPSJ0cmFuc2xhdGUoMzEwNCwxNDU1KSI+PHVzZSB4bGluazpocmVmPSIjcmVjdC0wIi8+PC9nPgo8ZyB0cmFuc2Zvcm09InRyYW5zbGF0ZSgzMjAxLDE0NTUpIj48dXNlIHhsaW5rOmhyZWY9IiNyZWN0LTAiLz48L2c+CjxnIHRyYW5zZm9ybT0idHJhbnNsYXRlKDMyOTgsMTQ1NSkiPjx1c2UgeGxpbms6aHJlZj0iI3JlY3QtMCIvPjwvZz4KPGcgdHJhbnNmb3JtPSJ0cmFuc2xhdGUoMzM5NSwxNDU1KSI+PHVzZSB4bGluazpocmVmPSIjbC0wIi8+PC9nPgo8ZyB0cmFuc2Zvcm09InRyYW5zbGF0ZSgzODgwLDE0NTUpIj48dXNlIHhsaW5rOmhyZWY9IiNyZWN0LTAiLz48L2c+CjxnIHRyYW5zZm9ybT0idHJhbnNsYXRlKDAsMTU1MikiPjx1c2UgeGxpbms6aHJlZj0iI25fcmItMCIvPjwvZz4KPGcgdHJhbnNmb3JtPSJ0cmFuc2xhdGUoOTcsMTU1MikiPjx1c2UgeGxpbms6aHJlZj0iI2ItMCIvPjwvZz4KPGcgdHJhbnNmb3JtPSJ0cmFuc2xhdGUoMjkxLDE1NTIpIj48dXNlIHhsaW5rOmhyZWY9IiNuX3JiLTAiLz48L2c+CjxnIHRyYW5zZm9ybT0idHJhbnNsYXRlKDM4OCwxNTUyKSI+PHVzZSB4bGluazpocmVmPSIjcmItMCIvPjwvZz4KPGcgdHJhbnNmb3JtPSJ0cmFuc2xhdGUoNDg1LDE1NTIpIj48dXNlIHhsaW5rOmhyZWY9IiNyZWN0LTAiLz48L2c+CjxnIHRyYW5zZm9ybT0idHJhbnNsYXRlKDU4MiwxNTUyKSI+PHVzZSB4bGluazpocmVmPSIjbC0wIi8+PC9nPgo8ZyB0cmFuc2Zvcm09InRyYW5zbGF0ZSg3NzYsMTU1MikiPjx1c2UgeGxpbms6aHJlZj0iI3JlY3QtMCIvPjwvZz4KPGcgdHJhbnNmb3JtPSJ0cmFuc2xhdGUoODczLDE1NTIpIj48dXNlIHhsaW5rOmhyZWY9IiNuX3JiLTAiLz48L2c+CjxnIHRyYW5zZm9ybT0idHJhbnNsYXRlKDk3MCwxNTUyKSI+PHVzZSB4bGluazpocmVmPSIjcmItMCIvPjwvZz4KPGcgdHJhbnNmb3JtPSJ0cmFuc2xhdGUoMTA2NywxNTUyKSI+PHVzZSB4bGluazpocmVmPSIjcmVjdC0wIi8+PC9nPgo8ZyB0cmFuc2Zvcm09InRyYW5zbGF0ZSgxMTY0LDE1NTIpIj48dXNlIHhsaW5rOmhyZWY9IiNsdC0wIi8+PC9nPgo8ZyB0cmFuc2Zvcm09InRyYW5zbGF0ZSgxNzQ2LDE1NTIpIj48dXNlIHhsaW5rOmhyZWY9IiNyZWN0LTAiLz48L2c+CjxnIHRyYW5zZm9ybT0idHJhbnNsYXRlKDE4NDMsMTU1MikiPjx1c2UgeGxpbms6aHJlZj0iI3JlY3QtMCIvPjwvZz4KPGcgdHJhbnNmb3JtPSJ0cmFuc2xhdGUoMTk0MCwxNTUyKSI+PHVzZSB4bGluazpocmVmPSIjcmVjdC0wIi8+PC9nPgo8ZyB0cmFuc2Zvcm09InRyYW5zbGF0ZSgyMDM3LDE1NTIpIj48dXNlIHhsaW5rOmhyZWY9IiNsdC0wIi8+PC9nPgo8ZyB0cmFuc2Zvcm09InRyYW5zbGF0ZSgyMjMxLDE1NTIpIj48dXNlIHhsaW5rOmhyZWY9IiNyLTAiLz48L2c+CjxnIHRyYW5zZm9ybT0idHJhbnNsYXRlKDIzMjgsMTU1MikiPjx1c2UgeGxpbms6aHJlZj0iI3JlY3QtMCIvPjwvZz4KPGcgdHJhbnNmb3JtPSJ0cmFuc2xhdGUoMjQyNSwxNTUyKSI+PHVzZSB4bGluazpocmVmPSIjcmVjdC0wIi8+PC9nPgo8ZyB0cmFuc2Zvcm09InRyYW5zbGF0ZSgyNTIyLDE1NTIpIj48dXNlIHhsaW5rOmhyZWY9IiNyZWN0LTAiLz48L2c+CjxnIHRyYW5zZm9ybT0idHJhbnNsYXRlKDI2MTksMTU1MikiPjx1c2UgeGxpbms6aHJlZj0iI3JlY3QtMCIvPjwvZz4KPGcgdHJhbnNmb3JtPSJ0cmFuc2xhdGUoMjcxNiwxNTUyKSI+PHVzZSB4bGluazpocmVmPSIjbGItMCIvPjwvZz4KPGcgdHJhbnNmb3JtPSJ0cmFuc2xhdGUoMjgxMywxNTUyKSI+PHVzZSB4bGluazpocmVmPSIjbl9yYi0wIi8+PC9nPgo8ZyB0cmFuc2Zvcm09InRyYW5zbGF0ZSgyOTEwLDE1NTIpIj48dXNlIHhsaW5rOmhyZWY9IiNiLTAiLz48L2c+CjxnIHRyYW5zZm9ybT0idHJhbnNsYXRlKDMwMDcsMTU1MikiPjx1c2UgeGxpbms6aHJlZj0iI25fcm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Yi0wIi8+PC9nPgo8ZyB0cmFuc2Zvcm09InRyYW5zbGF0ZSgzODgwLDE1NTIpIj48dXNlIHhsaW5rOmhyZWY9IiNyZWN0LTAiLz48L2c+CjxnIHRyYW5zZm9ybT0idHJhbnNsYXRlKDAsMTY0OSkiPjx1c2UgeGxpbms6aHJlZj0iI3JiLTAiLz48L2c+CjxnIHRyYW5zZm9ybT0idHJhbnNsYXRlKDk3LDE2NDkpIj48dXNlIHhsaW5rOmhyZWY9IiNyZWN0LTAiLz48L2c+CjxnIHRyYW5zZm9ybT0idHJhbnNsYXRlKDI5MSwxNjQ5KSI+PHVzZSB4bGluazpocmVmPSIjcmItMCIvPjwvZz4KPGcgdHJhbnNmb3JtPSJ0cmFuc2xhdGUoMzg4LDE2NDkpIj48dXNlIHhsaW5rOmhyZWY9IiNyZWN0LTAiLz48L2c+CjxnIHRyYW5zZm9ybT0idHJhbnNsYXRlKDY3OSwxNjQ5KSI+PHVzZSB4bGluazpocmVmPSIjci0wIi8+PC9nPgo8ZyB0cmFuc2Zvcm09InRyYW5zbGF0ZSg3NzYsMTY0OSkiPjx1c2UgeGxpbms6aHJlZj0iI3JlY3QtMCIvPjwvZz4KPGcgdHJhbnNmb3JtPSJ0cmFuc2xhdGUoODczLDE2NDkpIj48dXNlIHhsaW5rOmhyZWY9IiNyZWN0LTAiLz48L2c+CjxnIHRyYW5zZm9ybT0idHJhbnNsYXRlKDk3MCwxNjQ5KSI+PHVzZSB4bGluazpocmVmPSIjcmVjdC0wIi8+PC9nPgo8ZyB0cmFuc2Zvcm09InRyYW5zbGF0ZSgxMDY3LDE2NDkpIj48dXNlIHhsaW5rOmhyZWY9IiNyZWN0LTAiLz48L2c+CjxnIHRyYW5zZm9ybT0idHJhbnNsYXRlKDExNjQsMTY0OSkiPjx1c2UgeGxpbms6aHJlZj0iI25fcmItMCIvPjwvZz4KPGcgdHJhbnNmb3JtPSJ0cmFuc2xhdGUoMTI2MSwxNjQ5KSI+PHVzZSB4bGluazpocmVmPSIjcmItMCIvPjwvZz4KPGcgdHJhbnNmb3JtPSJ0cmFuc2xhdGUoMTM1OCwxNjQ5KSI+PHVzZSB4bGluazpocmVmPSIjcmVjdC0wIi8+PC9nPgo8ZyB0cmFuc2Zvcm09InRyYW5zbGF0ZSgxNDU1LDE2NDkpIj48dXNlIHhsaW5rOmhyZWY9IiNsYi0wIi8+PC9nPgo8ZyB0cmFuc2Zvcm09InRyYW5zbGF0ZSgxNzQ2LDE2NDkpIj48dXNlIHhsaW5rOmhyZWY9IiNydC0wIi8+PC9nPgo8ZyB0cmFuc2Zvcm09InRyYW5zbGF0ZSgxODQzLDE2NDkpIj48dXNlIHhsaW5rOmhyZWY9IiNyZWN0LTAiLz48L2c+CjxnIHRyYW5zZm9ybT0idHJhbnNsYXRlKDE5NDAsMTY0OSkiPjx1c2UgeGxpbms6aHJlZj0iI2x0LTAiLz48L2c+CjxnIHRyYW5zZm9ybT0idHJhbnNsYXRlKDI1MjIsMTY0OSkiPjx1c2UgeGxpbms6aHJlZj0iI3JlY3QtMCIvPjwvZz4KPGcgdHJhbnNmb3JtPSJ0cmFuc2xhdGUoMjYxOSwxNjQ5KSI+PHVzZSB4bGluazpocmVmPSIjcmVjdC0wIi8+PC9nPgo8ZyB0cmFuc2Zvcm09InRyYW5zbGF0ZSgyNzE2LDE2NDkpIj48dXNlIHhsaW5rOmhyZWY9IiNyZWN0LTAiLz48L2c+CjxnIHRyYW5zZm9ybT0idHJhbnNsYXRlKDI4MTMsMTY0OSkiPjx1c2UgeGxpbms6aHJlZj0iI3JlY3QtMCIvPjwvZz4KPGcgdHJhbnNmb3JtPSJ0cmFuc2xhdGUoMjkxMCwxNjQ5KSI+PHVzZSB4bGluazpocmVmPSIjcmVjdC0wIi8+PC9nPgo8ZyB0cmFuc2Zvcm09InRyYW5zbGF0ZSgzMDA3LDE2NDkpIj48dXNlIHhsaW5rOmhyZWY9IiNyZWN0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0OTIsMTY0OSkiPjx1c2UgeGxpbms6aHJlZj0iI25fcmItMCIvPjwvZz4KPGcgdHJhbnNmb3JtPSJ0cmFuc2xhdGUoMzU4OSwxNjQ5KSI+PHVzZSB4bGluazpocmVmPSIjcmVjdC0wIi8+PC9nPgo8ZyB0cmFuc2Zvcm09InRyYW5zbGF0ZSgzODgwLDE2NDkpIj48dXNlIHhsaW5rOmhyZWY9IiNyZWN0LTAiLz48L2c+CjxnIHRyYW5zZm9ybT0idHJhbnNsYXRlKDAsMTc0NikiPjx1c2UgeGxpbms6aHJlZj0iI3J0LTAiLz48L2c+CjxnIHRyYW5zZm9ybT0idHJhbnNsYXRlKDk3LDE3NDYpIj48dXNlIHhsaW5rOmhyZWY9IiNsdC0wIi8+PC9nPgo8ZyB0cmFuc2Zvcm09InRyYW5zbGF0ZSgxOTQsMTc0NikiPjx1c2UgeGxpbms6aHJlZj0iI25fcmItMCIvPjwvZz4KPGcgdHJhbnNmb3JtPSJ0cmFuc2xhdGUoMjkxLDE3NDYpIj48dXNlIHhsaW5rOmhyZWY9IiNyZWN0LTAiLz48L2c+CjxnIHRyYW5zZm9ybT0idHJhbnNsYXRlKDM4OCwxNzQ2KSI+PHVzZSB4bGluazpocmVmPSIjcmVjdC0wIi8+PC9nPgo8ZyB0cmFuc2Zvcm09InRyYW5zbGF0ZSg0ODUsMTc0NikiPjx1c2UgeGxpbms6aHJlZj0iI3JlY3QtMCIvPjwvZz4KPGcgdHJhbnNmb3JtPSJ0cmFuc2xhdGUoNTgyLDE3NDYpIj48dXNlIHhsaW5rOmhyZWY9IiNsLTAiLz48L2c+CjxnIHRyYW5zZm9ybT0idHJhbnNsYXRlKDEwNjcsMTc0NikiPjx1c2UgeGxpbms6aHJlZj0iI3JlY3QtMCIvPjwvZz4KPGcgdHJhbnNmb3JtPSJ0cmFuc2xhdGUoMTE2NCwxNzQ2KSI+PHVzZSB4bGluazpocmVmPSIjcmVjdC0wIi8+PC9nPgo8ZyB0cmFuc2Zvcm09InRyYW5zbGF0ZSgxMjYxLDE3NDYpIj48dXNlIHhsaW5rOmhyZWY9IiNsdC0wIi8+PC9nPgo8ZyB0cmFuc2Zvcm09InRyYW5zbGF0ZSgxNDU1LDE3NDYpIj48dXNlIHhsaW5rOmhyZWY9IiN0LTAiLz48L2c+CjxnIHRyYW5zZm9ybT0idHJhbnNsYXRlKDE2NDksMTc0NikiPjx1c2UgeGxpbms6aHJlZj0iI2ItMCIvPjwvZz4KPGcgdHJhbnNmb3JtPSJ0cmFuc2xhdGUoMTg0MywxNzQ2KSI+PHVzZSB4bGluazpocmVmPSIjcmVjdC0wIi8+PC9nPgo8ZyB0cmFuc2Zvcm09InRyYW5zbGF0ZSgyMDM3LDE3NDYpIj48dXNlIHhsaW5rOmhyZWY9IiNyLTAiLz48L2c+CjxnIHRyYW5zZm9ybT0idHJhbnNsYXRlKDIxMzQsMTc0NikiPjx1c2UgeGxpbms6aHJlZj0iI3JlY3QtMCIvPjwvZz4KPGcgdHJhbnNmb3JtPSJ0cmFuc2xhdGUoMjIzMSwxNzQ2KSI+PHVzZSB4bGluazpocmVmPSIjbC0wIi8+PC9nPgo8ZyB0cmFuc2Zvcm09InRyYW5zbGF0ZSgyMzI4LDE3NDYpIj48dXNlIHhsaW5rOmhyZWY9IiNuX3JiLTAiLz48L2c+CjxnIHRyYW5zZm9ybT0idHJhbnNsYXRlKDI0MjUsMTc0NikiPjx1c2UgeGxpbms6aHJlZj0iI3JiLTAiLz48L2c+CjxnIHRyYW5zZm9ybT0idHJhbnNsYXRlKDI1MjIsMTc0NikiPjx1c2UgeGxpbms6aHJlZj0iI3JlY3QtMCIvPjwvZz4KPGcgdHJhbnNmb3JtPSJ0cmFuc2xhdGUoMjYxOSwxNzQ2KSI+PHVzZSB4bGluazpocmVmPSIjcmVjdC0wIi8+PC9nPgo8ZyB0cmFuc2Zvcm09InRyYW5zbGF0ZSgyNzE2LDE3NDYpIj48dXNlIHhsaW5rOmhyZWY9IiNsdC0wIi8+PC9nPgo8ZyB0cmFuc2Zvcm09InRyYW5zbGF0ZSgzMDA3LDE3NDYpIj48dXNlIHhsaW5rOmhyZWY9IiNyZWN0LTAiLz48L2c+CjxnIHRyYW5zZm9ybT0idHJhbnNsYXRlKDMxMDQsMTc0NikiPjx1c2UgeGxpbms6aHJlZj0iI2x0LTAiLz48L2c+CjxnIHRyYW5zZm9ybT0idHJhbnNsYXRlKDMzOTUsMTc0NikiPjx1c2UgeGxpbms6aHJlZj0iI3J0LTAiLz48L2c+CjxnIHRyYW5zZm9ybT0idHJhbnNsYXRlKDM0OTIsMTc0NikiPjx1c2UgeGxpbms6aHJlZj0iI3JlY3QtMCIvPjwvZz4KPGcgdHJhbnNmb3JtPSJ0cmFuc2xhdGUoMzU4OSwxNzQ2KSI+PHVzZSB4bGluazpocmVmPSIjcmVjdC0wIi8+PC9nPgo8ZyB0cmFuc2Zvcm09InRyYW5zbGF0ZSgzNjg2LDE3NDYpIj48dXNlIHhsaW5rOmhyZWY9IiNsLTAiLz48L2c+CjxnIHRyYW5zZm9ybT0idHJhbnNsYXRlKDM4ODAsMTc0NikiPjx1c2UgeGxpbms6aHJlZj0iI3QtMCIvPjwvZz4KPGcgdHJhbnNmb3JtPSJ0cmFuc2xhdGUoMTk0LDE4NDMpIj48dXNlIHhsaW5rOmhyZWY9IiNyYi0wIi8+PC9nPgo8ZyB0cmFuc2Zvcm09InRyYW5zbGF0ZSgyOTEsMTg0MykiPjx1c2UgeGxpbms6aHJlZj0iI3JlY3QtMCIvPjwvZz4KPGcgdHJhbnNmb3JtPSJ0cmFuc2xhdGUoMzg4LDE4NDMpIj48dXNlIHhsaW5rOmhyZWY9IiNyZWN0LTAiLz48L2c+CjxnIHRyYW5zZm9ybT0idHJhbnNsYXRlKDQ4NSwxODQzKSI+PHVzZSB4bGluazpocmVmPSIjcmVjdC0wIi8+PC9nPgo8ZyB0cmFuc2Zvcm09InRyYW5zbGF0ZSg3NzYsMTg0MykiPjx1c2UgeGxpbms6aHJlZj0iI2VtcHR5LTAiLz48L2c+CjxnIHRyYW5zZm9ybT0idHJhbnNsYXRlKDk3MCwxODQzKSI+PHVzZSB4bGluazpocmVmPSIjbl9yYi0wIi8+PC9nPgo8ZyB0cmFuc2Zvcm09InRyYW5zbGF0ZSgxMDY3LDE4NDMpIj48dXNlIHhsaW5rOmhyZWY9IiNyZWN0LTAiLz48L2c+CjxnIHRyYW5zZm9ybT0idHJhbnNsYXRlKDEzNTgsMTg0MykiPjx1c2UgeGxpbms6aHJlZj0iI2VtcHR5LTAiLz48L2c+CjxnIHRyYW5zZm9ybT0idHJhbnNsYXRlKDE2NDksMTg0MykiPjx1c2UgeGxpbms6aHJlZj0iI3QtMCIvPjwvZz4KPGcgdHJhbnNmb3JtPSJ0cmFuc2xhdGUoMTg0MywxODQzKSI+PHVzZSB4bGluazpocmVmPSIjcmVjdC0wIi8+PC9nPgo8ZyB0cmFuc2Zvcm09InRyYW5zbGF0ZSgyMzI4LDE4NDMpIj48dXNlIHhsaW5rOmhyZWY9IiNyLTAiLz48L2c+CjxnIHRyYW5zZm9ybT0idHJhbnNsYXRlKDI0MjUsMTg0MykiPjx1c2UgeGxpbms6aHJlZj0iI3JlY3QtMCIvPjwvZz4KPGcgdHJhbnNmb3JtPSJ0cmFuc2xhdGUoMjUyMiwxODQzKSI+PHVzZSB4bGluazpocmVmPSIjcmVjdC0wIi8+PC9nPgo8ZyB0cmFuc2Zvcm09InRyYW5zbGF0ZSgyODEzLDE4NDMpIj48dXNlIHhsaW5rOmhyZWY9IiNiLTAiLz48L2c+CjxnIHRyYW5zZm9ybT0idHJhbnNsYXRlKDMwMDcsMTg0MykiPjx1c2UgeGxpbms6aHJlZj0iI3JlY3QtMCIvPjwvZz4KPGcgdHJhbnNmb3JtPSJ0cmFuc2xhdGUoMzIwMSwxODQzKSI+PHVzZSB4bGluazpocmVmPSIjci0wIi8+PC9nPgo8ZyB0cmFuc2Zvcm09InRyYW5zbGF0ZSgzMjk4LDE4NDMpIj48dXNlIHhsaW5rOmhyZWY9IiNsYi0wIi8+PC9nPgo8ZyB0cmFuc2Zvcm09InRyYW5zbGF0ZSgzNzgzLDE4NDMpIj48dXNlIHhsaW5rOmhyZWY9IiNiLTAiLz48L2c+CjxnIHRyYW5zZm9ybT0idHJhbnNsYXRlKDE5NCwxOTQwKSI+PHVzZSB4bGluazpocmVmPSIjcmVjdC0wIi8+PC9nPgo8ZyB0cmFuc2Zvcm09InRyYW5zbGF0ZSg0ODUsMTk0MCkiPjx1c2UgeGxpbms6aHJlZj0iI3JlY3QtMCIvPjwvZz4KPGcgdHJhbnNmb3JtPSJ0cmFuc2xhdGUoNTgyLDE5NDApIj48dXNlIHhsaW5rOmhyZWY9IiNyZWN0LTAiLz48L2c+CjxnIHRyYW5zZm9ybT0idHJhbnNsYXRlKDY3OSwxOTQwKSI+PHVzZSB4bGluazpocmVmPSIjbGItMCIvPjwvZz4KPGcgdHJhbnNmb3JtPSJ0cmFuc2xhdGUoODczLDE5NDApIj48dXNlIHhsaW5rOmhyZWY9IiNuX3JiLTAiLz48L2c+CjxnIHRyYW5zZm9ybT0idHJhbnNsYXRlKDk3MCwxOTQwKSI+PHVzZSB4bGluazpocmVmPSIjcmItMCIvPjwvZz4KPGcgdHJhbnNmb3JtPSJ0cmFuc2xhdGUoMTA2NywxOTQwKSI+PHVzZSB4bGluazpocmVmPSIjcmVjdC0wIi8+PC9nPgo8ZyB0cmFuc2Zvcm09InRyYW5zbGF0ZSgxMTY0LDE5NDApIj48dXNlIHhsaW5rOmhyZWY9IiNyZWN0LTAiLz48L2c+CjxnIHRyYW5zZm9ybT0idHJhbnNsYXRlKDEyNjEsMTk0MCkiPjx1c2UgeGxpbms6aHJlZj0iI2xiLTAiLz48L2c+CjxnIHRyYW5zZm9ybT0idHJhbnNsYXRlKDE0NTUsMTk0MCkiPjx1c2UgeGxpbms6aHJlZj0iI3JiLTAiLz48L2c+CjxnIHRyYW5zZm9ybT0idHJhbnNsYXRlKDE1NTIsMTk0MCkiPjx1c2UgeGxpbms6aHJlZj0iI2wtMCIvPjwvZz4KPGcgdHJhbnNmb3JtPSJ0cmFuc2xhdGUoMTg0MywxOTQwKSI+PHVzZSB4bGluazpocmVmPSIjcmVjdC0wIi8+PC9nPgo8ZyB0cmFuc2Zvcm09InRyYW5zbGF0ZSgxOTQwLDE5NDApIj48dXNlIHhsaW5rOmhyZWY9IiNyZWN0LTAiLz48L2c+CjxnIHRyYW5zZm9ybT0idHJhbnNsYXRlKDIwMzcsMTk0MCkiPjx1c2UgeGxpbms6aHJlZj0iI3JlY3QtMCIvPjwvZz4KPGcgdHJhbnNmb3JtPSJ0cmFuc2xhdGUoMjEzNCwxOTQwKSI+PHVzZSB4bGluazpocmVmPSIjcmVjdC0wIi8+PC9nPgo8ZyB0cmFuc2Zvcm09InRyYW5zbGF0ZSgyMjMxLDE5NDApIj48dXNlIHhsaW5rOmhyZWY9IiNsLTAiLz48L2c+CjxnIHRyYW5zZm9ybT0idHJhbnNsYXRlKDI0MjUsMTk0MCkiPjx1c2UgeGxpbms6aHJlZj0iI3J0LTAiLz48L2c+CjxnIHRyYW5zZm9ybT0idHJhbnNsYXRlKDI1MjIsMTk0MCkiPjx1c2UgeGxpbms6aHJlZj0iI3JlY3QtMCIvPjwvZz4KPGcgdHJhbnNmb3JtPSJ0cmFuc2xhdGUoMjYxOSwxOTQwKSI+PHVzZSB4bGluazpocmVmPSIjbGItMCIvPjwvZz4KPGcgdHJhbnNmb3JtPSJ0cmFuc2xhdGUoMjgxMywxOTQwKSI+PHVzZSB4bGluazpocmVmPSIjdC0wIi8+PC9nPgo8ZyB0cmFuc2Zvcm09InRyYW5zbGF0ZSgzMDA3LDE5NDApIj48dXNlIHhsaW5rOmhyZWY9IiNyZWN0LTAiLz48L2c+CjxnIHRyYW5zZm9ybT0idHJhbnNsYXRlKDMxMDQsMTk0MCkiPjx1c2UgeGxpbms6aHJlZj0iI2xiLTAiLz48L2c+CjxnIHRyYW5zZm9ybT0idHJhbnNsYXRlKDMyMDEsMTk0MCkiPjx1c2UgeGxpbms6aHJlZj0iI25fcmItMCIvPjwvZz4KPGcgdHJhbnNmb3JtPSJ0cmFuc2xhdGUoMzI5OCwxOTQwKSI+PHVzZSB4bGluazpocmVmPSIjcmVjdC0wIi8+PC9nPgo8ZyB0cmFuc2Zvcm09InRyYW5zbGF0ZSgzNDkyLDE5NDApIj48dXNlIHhsaW5rOmhyZWY9IiNlbXB0eS0wIi8+PC9nPgo8ZyB0cmFuc2Zvcm09InRyYW5zbGF0ZSgzNzgzLDE5NDApIj48dXNlIHhsaW5rOmhyZWY9IiNydC0wIi8+PC9nPgo8ZyB0cmFuc2Zvcm09InRyYW5zbGF0ZSgzODgwLDE5NDApIj48dXNlIHhsaW5rOmhyZWY9IiNsYi0wIi8+PC9nPgo8ZyB0cmFuc2Zvcm09InRyYW5zbGF0ZSgxOTQsMjAzNykiPjx1c2UgeGxpbms6aHJlZj0iI3J0LTAiLz48L2c+CjxnIHRyYW5zZm9ybT0idHJhbnNsYXRlKDI5MSwyMDM3KSI+PHVzZSB4bGluazpocmVmPSIjbGItMCIvPjwvZz4KPGcgdHJhbnNmb3JtPSJ0cmFuc2xhdGUoNDg1LDIwMzcpIj48dXNlIHhsaW5rOmhyZWY9IiN0LTAiLz48L2c+CjxnIHRyYW5zZm9ybT0idHJhbnNsYXRlKDY3OSwyMDM3KSI+PHVzZSB4bGluazpocmVmPSIjcmVjdC0wIi8+PC9nPgo8ZyB0cmFuc2Zvcm09InRyYW5zbGF0ZSg3NzYsMjAzNykiPjx1c2UgeGxpbms6aHJlZj0iI25fcmItMCIvPjwvZz4KPGcgdHJhbnNmb3JtPSJ0cmFuc2xhdGUoODczLDIwMzcpIj48dXNlIHhsaW5rOmhyZWY9IiNyYi0wIi8+PC9nPgo8ZyB0cmFuc2Zvcm09InRyYW5zbGF0ZSg5NzAsMjAzNykiPjx1c2UgeGxpbms6aHJlZj0iI3JlY3QtMCIvPjwvZz4KPGcgdHJhbnNmb3JtPSJ0cmFuc2xhdGUoMTA2NywyMDM3KSI+PHVzZSB4bGluazpocmVmPSIjbHQtMCIvPjwvZz4KPGcgdHJhbnNmb3JtPSJ0cmFuc2xhdGUoMTI2MSwyMDM3KSI+PHVzZSB4bGluazpocmVmPSIjdC0wIi8+PC9nPgo8ZyB0cmFuc2Zvcm09InRyYW5zbGF0ZSgxNDU1LDIwMzcpIj48dXNlIHhsaW5rOmhyZWY9IiN0LTAiLz48L2c+CjxnIHRyYW5zZm9ybT0idHJhbnNsYXRlKDE4NDMsMjAzNykiPjx1c2UgeGxpbms6aHJlZj0iI3JlY3QtMCIvPjwvZz4KPGcgdHJhbnNmb3JtPSJ0cmFuc2xhdGUoMTk0MCwyMDM3KSI+PHVzZSB4bGluazpocmVmPSIjcmVjdC0wIi8+PC9nPgo8ZyB0cmFuc2Zvcm09InRyYW5zbGF0ZSgyMDM3LDIwMzcpIj48dXNlIHhsaW5rOmhyZWY9IiNyZWN0LTAiLz48L2c+CjxnIHRyYW5zZm9ybT0idHJhbnNsYXRlKDIxMzQsMjAzNykiPjx1c2UgeGxpbms6aHJlZj0iI2x0LTAiLz48L2c+CjxnIHRyYW5zZm9ybT0idHJhbnNsYXRlKDI1MjIsMjAzNykiPjx1c2UgeGxpbms6aHJlZj0iI3J0LTAiLz48L2c+CjxnIHRyYW5zZm9ybT0idHJhbnNsYXRlKDI2MTksMjAzNykiPjx1c2UgeGxpbms6aHJlZj0iI3JlY3QtMCIvPjwvZz4KPGcgdHJhbnNmb3JtPSJ0cmFuc2xhdGUoMzAwNywyMDM3KSI+PHVzZSB4bGluazpocmVmPSIjcmVjdC0wIi8+PC9nPgo8ZyB0cmFuc2Zvcm09InRyYW5zbGF0ZSgzMTA0LDIwMzcpIj48dXNlIHhsaW5rOmhyZWY9IiNyZWN0LTAiLz48L2c+CjxnIHRyYW5zZm9ybT0idHJhbnNsYXRlKDMyMDEsMjAzNykiPjx1c2UgeGxpbms6aHJlZj0iI3JlY3QtMCIvPjwvZz4KPGcgdHJhbnNmb3JtPSJ0cmFuc2xhdGUoMzI5OCwyMDM3KSI+PHVzZSB4bGluazpocmVmPSIjcmVjdC0wIi8+PC9nPgo8ZyB0cmFuc2Zvcm09InRyYW5zbGF0ZSgzMzk1LDIwMzcpIj48dXNlIHhsaW5rOmhyZWY9IiNsLTAiLz48L2c+CjxnIHRyYW5zZm9ybT0idHJhbnNsYXRlKDM0OTIsMjAzNykiPjx1c2UgeGxpbms6aHJlZj0iI25fcmItMCIvPjwvZz4KPGcgdHJhbnNmb3JtPSJ0cmFuc2xhdGUoMzU4OSwyMDM3KSI+PHVzZSB4bGluazpocmVmPSIjYi0wIi8+PC9nPgo8ZyB0cmFuc2Zvcm09InRyYW5zbGF0ZSgzODgwLDIwMzcpIj48dXNlIHhsaW5rOmhyZWY9IiNyZWN0LTAiLz48L2c+CjxnIHRyYW5zZm9ybT0idHJhbnNsYXRlKDI5MSwyMTM0KSI+PHVzZSB4bGluazpocmVmPSIjcmVjdC0wIi8+PC9nPgo8ZyB0cmFuc2Zvcm09InRyYW5zbGF0ZSgzODgsMjEzNCkiPjx1c2UgeGxpbms6aHJlZj0iI2xiLTAiLz48L2c+CjxnIHRyYW5zZm9ybT0idHJhbnNsYXRlKDU4MiwyMTM0KSI+PHVzZSB4bGluazpocmVmPSIjci0wIi8+PC9nPgo8ZyB0cmFuc2Zvcm09InRyYW5zbGF0ZSg2NzksMjEzNCkiPjx1c2UgeGxpbms6aHJlZj0iI3JlY3QtMCIvPjwvZz4KPGcgdHJhbnNmb3JtPSJ0cmFuc2xhdGUoNzc2LDIxMzQpIj48dXNlIHhsaW5rOmhyZWY9IiNyZWN0LTAiLz48L2c+CjxnIHRyYW5zZm9ybT0idHJhbnNsYXRlKDg3MywyMTM0KSI+PHVzZSB4bGluazpocmVmPSIjcmVjdC0wIi8+PC9nPgo8ZyB0cmFuc2Zvcm09InRyYW5zbGF0ZSg5NzAsMjEzNCkiPjx1c2UgeGxpbms6aHJlZj0iI3JlY3QtMCIvPjwvZz4KPGcgdHJhbnNmb3JtPSJ0cmFuc2xhdGUoMTM1OCwyMTM0KSI+PHVzZSB4bGluazpocmVmPSIjZW1wdHktMCIvPjwvZz4KPGcgdHJhbnNmb3JtPSJ0cmFuc2xhdGUoMTg0MywyMTM0KSI+PHVzZSB4bGluazpocmVmPSIjcnQtMCIvPjwvZz4KPGcgdHJhbnNmb3JtPSJ0cmFuc2xhdGUoMTk0MCwyMTM0KSI+PHVzZSB4bGluazpocmVmPSIjcmVjdC0wIi8+PC9nPgo8ZyB0cmFuc2Zvcm09InRyYW5zbGF0ZSgyMDM3LDIxMzQpIj48dXNlIHhsaW5rOmhyZWY9IiNsdC0wIi8+PC9nPgo8ZyB0cmFuc2Zvcm09InRyYW5zbGF0ZSgyMjMxLDIxMzQpIj48dXNlIHhsaW5rOmhyZWY9IiNlbXB0eS0wIi8+PC9nPgo8ZyB0cmFuc2Zvcm09InRyYW5zbGF0ZSgyNDI1LDIxMzQpIj48dXNlIHhsaW5rOmhyZWY9IiNlbXB0eS0wIi8+PC9nPgo8ZyB0cmFuc2Zvcm09InRyYW5zbGF0ZSgyNjE5LDIxMzQpIj48dXNlIHhsaW5rOmhyZWY9IiNyZWN0LTAiLz48L2c+CjxnIHRyYW5zZm9ybT0idHJhbnNsYXRlKDI3MTYsMjEzNCkiPjx1c2UgeGxpbms6aHJlZj0iI2wtMCIvPjwvZz4KPGcgdHJhbnNmb3JtPSJ0cmFuc2xhdGUoMjkxMCwyMTM0KSI+PHVzZSB4bGluazpocmVmPSIjbl9yYi0wIi8+PC9nPgo8ZyB0cmFuc2Zvcm09InRyYW5zbGF0ZSgzMDA3LDIxMzQpIj48dXNlIHhsaW5rOmhyZWY9IiNyZWN0LTAiLz48L2c+CjxnIHRyYW5zZm9ybT0idHJhbnNsYXRlKDMyMDEsMjEzNCkiPjx1c2UgeGxpbms6aHJlZj0iI3JlY3QtMCIvPjwvZz4KPGcgdHJhbnNmb3JtPSJ0cmFuc2xhdGUoMzM5NSwyMTM0KSI+PHVzZSB4bGluazpocmVmPSIjbl9yYi0wIi8+PC9nPgo8ZyB0cmFuc2Zvcm09InRyYW5zbGF0ZSgzNDkyLDIxMzQpIj48dXNlIHhsaW5rOmhyZWY9IiNyYi0wIi8+PC9nPgo8ZyB0cmFuc2Zvcm09InRyYW5zbGF0ZSgzNTg5LDIxMzQpIj48dXNlIHhsaW5rOmhyZWY9IiNyZWN0LTAiLz48L2c+CjxnIHRyYW5zZm9ybT0idHJhbnNsYXRlKDM3ODMsMjEzNCkiPjx1c2UgeGxpbms6aHJlZj0iI25fcmItMCIvPjwvZz4KPGcgdHJhbnNmb3JtPSJ0cmFuc2xhdGUoMzg4MCwyMTM0KSI+PHVzZSB4bGluazpocmVmPSIjcmVjdC0wIi8+PC9nPgo8ZyB0cmFuc2Zvcm09InRyYW5zbGF0ZSgwLDIyMzEpIj48dXNlIHhsaW5rOmhyZWY9IiNyLTAiLz48L2c+CjxnIHRyYW5zZm9ybT0idHJhbnNsYXRlKDk3LDIyMzEpIj48dXNlIHhsaW5rOmhyZWY9IiNyZWN0LTAiLz48L2c+CjxnIHRyYW5zZm9ybT0idHJhbnNsYXRlKDE5NCwyMjMxKSI+PHVzZSB4bGluazpocmVmPSIjcmVjdC0wIi8+PC9nPgo8ZyB0cmFuc2Zvcm09InRyYW5zbGF0ZSgyOTEsMjIzMSkiPjx1c2UgeGxpbms6aHJlZj0iI3JlY3QtMCIvPjwvZz4KPGcgdHJhbnNmb3JtPSJ0cmFuc2xhdGUoMzg4LDIyMzEpIj48dXNlIHhsaW5rOmhyZWY9IiNyZWN0LTAiLz48L2c+CjxnIHRyYW5zZm9ybT0idHJhbnNsYXRlKDQ4NSwyMjMxKSI+PHVzZSB4bGluazpocmVmPSIjbC0wIi8+PC9nPgo8ZyB0cmFuc2Zvcm09InRyYW5zbGF0ZSg2NzksMjIzMSkiPjx1c2UgeGxpbms6aHJlZj0iI3JlY3QtMCIvPjwvZz4KPGcgdHJhbnNmb3JtPSJ0cmFuc2xhdGUoNzc2LDIyMzEpIj48dXNlIHhsaW5rOmhyZWY9IiNyZWN0LTAiLz48L2c+CjxnIHRyYW5zZm9ybT0idHJhbnNsYXRlKDk3MCwyMjMxKSI+PHVzZSB4bGluazpocmVmPSIjcnQtMCIvPjwvZz4KPGcgdHJhbnNmb3JtPSJ0cmFuc2xhdGUoMTA2NywyMjMxKSI+PHVzZSB4bGluazpocmVmPSIjbGItMCIvPjwvZz4KPGcgdHJhbnNmb3JtPSJ0cmFuc2xhdGUoMTE2NCwyMjMxKSI+PHVzZSB4bGluazpocmVmPSIjbl9yYi0wIi8+PC9nPgo8ZyB0cmFuc2Zvcm09InRyYW5zbGF0ZSgxMjYxLDIyMzEpIj48dXNlIHhsaW5rOmhyZWY9IiNiLTAiLz48L2c+CjxnIHRyYW5zZm9ybT0idHJhbnNsYXRlKDE2NDksMjIzMSkiPjx1c2UgeGxpbms6aHJlZj0iI2VtcHR5LTAiLz48L2c+CjxnIHRyYW5zZm9ybT0idHJhbnNsYXRlKDIxMzQsMjIzMSkiPjx1c2UgeGxpbms6aHJlZj0iI2VtcHR5LTAiLz48L2c+CjxnIHRyYW5zZm9ybT0idHJhbnNsYXRlKDI2MTksMjIzMSkiPjx1c2UgeGxpbms6aHJlZj0iI3JlY3QtMCIvPjwvZz4KPGcgdHJhbnNmb3JtPSJ0cmFuc2xhdGUoMjkxMCwyMjMxKSI+PHVzZSB4bGluazpocmVmPSIjci0wIi8+PC9nPgo8ZyB0cmFuc2Zvcm09InRyYW5zbGF0ZSgzMDA3LDIyMzEpIj48dXNlIHhsaW5rOmhyZWY9IiNyZWN0LTAiLz48L2c+CjxnIHRyYW5zZm9ybT0idHJhbnNsYXRlKDMyMDEsMjIzMSkiPjx1c2UgeGxpbms6aHJlZj0iI3QtMCIvPjwvZz4KPGcgdHJhbnNmb3JtPSJ0cmFuc2xhdGUoMzM5NSwyMjMxKSI+PHVzZSB4bGluazpocmVmPSIjci0wIi8+PC9nPgo8ZyB0cmFuc2Zvcm09InRyYW5zbGF0ZSgzNDkyLDIyMzEpIj48dXNlIHhsaW5rOmhyZWY9IiNyZWN0LTAiLz48L2c+CjxnIHRyYW5zZm9ybT0idHJhbnNsYXRlKDM1ODksMjIzMSkiPjx1c2UgeGxpbms6aHJlZj0iI2x0LTAiLz48L2c+CjxnIHRyYW5zZm9ybT0idHJhbnNsYXRlKDM3ODMsMjIzMSkiPjx1c2UgeGxpbms6aHJlZj0iI3JiLTAiLz48L2c+CjxnIHRyYW5zZm9ybT0idHJhbnNsYXRlKDM4ODAsMjIzMSkiPjx1c2UgeGxpbms6aHJlZj0iI3JlY3QtMCIvPjwvZz4KPGcgdHJhbnNmb3JtPSJ0cmFuc2xhdGUoOTcsMjMyOCkiPjx1c2UgeGxpbms6aHJlZj0iI3QtMCIvPjwvZz4KPGcgdHJhbnNmb3JtPSJ0cmFuc2xhdGUoMjkxLDIzMjgpIj48dXNlIHhsaW5rOmhyZWY9IiNyZWN0LTAiLz48L2c+CjxnIHRyYW5zZm9ybT0idHJhbnNsYXRlKDU4MiwyMzI4KSI+PHVzZSB4bGluazpocmVmPSIjci0wIi8+PC9nPgo8ZyB0cmFuc2Zvcm09InRyYW5zbGF0ZSg2NzksMjMyOCkiPjx1c2UgeGxpbms6aHJlZj0iI3JlY3QtMCIvPjwvZz4KPGcgdHJhbnNmb3JtPSJ0cmFuc2xhdGUoNzc2LDIzMjgpIj48dXNlIHhsaW5rOmhyZWY9IiNyZWN0LTAiLz48L2c+CjxnIHRyYW5zZm9ybT0idHJhbnNsYXRlKDEwNjcsMjMyOCkiPjx1c2UgeGxpbms6aHJlZj0iI3JlY3QtMCIvPjwvZz4KPGcgdHJhbnNmb3JtPSJ0cmFuc2xhdGUoMTE2NCwyMzI4KSI+PHVzZSB4bGluazpocmVmPSIjcmVjdC0wIi8+PC9nPgo8ZyB0cmFuc2Zvcm09InRyYW5zbGF0ZSgxMjYxLDIzMjgpIj48dXNlIHhsaW5rOmhyZWY9IiNyZWN0LTAiLz48L2c+CjxnIHRyYW5zZm9ybT0idHJhbnNsYXRlKDEzNTgsMjMyOCkiPjx1c2UgeGxpbms6aHJlZj0iI3JlY3QtMCIvPjwvZz4KPGcgdHJhbnNmb3JtPSJ0cmFuc2xhdGUoMTQ1NSwyMzI4KSI+PHVzZSB4bGluazpocmVmPSIjbGItMCIvPjwvZz4KPGcgdHJhbnNmb3JtPSJ0cmFuc2xhdGUoMTc0NiwyMzI4KSI+PHVzZSB4bGluazpocmVmPSIjbl9yYi0wIi8+PC9nPgo8ZyB0cmFuc2Zvcm09InRyYW5zbGF0ZSgxODQzLDIzMjgpIj48dXNlIHhsaW5rOmhyZWY9IiNyYi0wIi8+PC9nPgo8ZyB0cmFuc2Zvcm09InRyYW5zbGF0ZSgxOTQwLDIzMjgpIj48dXNlIHhsaW5rOmhyZWY9IiNsYi0wIi8+PC9nPgo8ZyB0cmFuc2Zvcm09InRyYW5zbGF0ZSgyMjMxLDIzMjgpIj48dXNlIHhsaW5rOmhyZWY9IiNiLTAiLz48L2c+CjxnIHRyYW5zZm9ybT0idHJhbnNsYXRlKDI1MjIsMjMyOCkiPjx1c2UgeGxpbms6aHJlZj0iI25fcmItMCIvPjwvZz4KPGcgdHJhbnNmb3JtPSJ0cmFuc2xhdGUoMjYxOSwyMzI4KSI+PHVzZSB4bGluazpocmVmPSIjcmVjdC0wIi8+PC9nPgo8ZyB0cmFuc2Zvcm09InRyYW5zbGF0ZSgyNzE2LDIzMjgpIj48dXNlIHhsaW5rOmhyZWY9IiNsYi0wIi8+PC9nPgo8ZyB0cmFuc2Zvcm09InRyYW5zbGF0ZSgzMDA3LDIzMjgpIj48dXNlIHhsaW5rOmhyZWY9IiNyZWN0LTAiLz48L2c+CjxnIHRyYW5zZm9ybT0idHJhbnNsYXRlKDMxMDQsMjMyOCkiPjx1c2UgeGxpbms6aHJlZj0iI2wtMCIvPjwvZz4KPGcgdHJhbnNmb3JtPSJ0cmFuc2xhdGUoMzIwMSwyMzI4KSI+PHVzZSB4bGluazpocmVmPSIjbl9yYi0wIi8+PC9nPgo8ZyB0cmFuc2Zvcm09InRyYW5zbGF0ZSgzMjk4LDIzMjgpIj48dXNlIHhsaW5rOmhyZWY9IiNiLTAiLz48L2c+CjxnIHRyYW5zZm9ybT0idHJhbnNsYXRlKDM3ODMsMjMyOCkiPjx1c2UgeGxpbms6aHJlZj0iI3JlY3QtMCIvPjwvZz4KPGcgdHJhbnNmb3JtPSJ0cmFuc2xhdGUoMzg4MCwyMzI4KSI+PHVzZSB4bGluazpocmVmPSIjcmVjdC0wIi8+PC9nPgo8ZyB0cmFuc2Zvcm09InRyYW5zbGF0ZSgwLDI0MjUpIj48dXNlIHhsaW5rOmhyZWY9IiNiLTAiLz48L2c+CjxnIHRyYW5zZm9ybT0idHJhbnNsYXRlKDI5MSwyNDI1KSI+PHVzZSB4bGluazpocmVmPSIjcnQtMCIvPjwvZz4KPGcgdHJhbnNmb3JtPSJ0cmFuc2xhdGUoMzg4LDI0MjUpIj48dXNlIHhsaW5rOmhyZWY9IiNyZWN0LTAiLz48L2c+CjxnIHRyYW5zZm9ybT0idHJhbnNsYXRlKDQ4NSwyNDI1KSI+PHVzZSB4bGluazpocmVmPSIjbC0wIi8+PC9nPgo8ZyB0cmFuc2Zvcm09InRyYW5zbGF0ZSg3NzYsMjQyNSkiPjx1c2UgeGxpbms6aHJlZj0iI3QtMCIvPjwvZz4KPGcgdHJhbnNmb3JtPSJ0cmFuc2xhdGUoOTcwLDI0MjUpIj48dXNlIHhsaW5rOmhyZWY9IiNyLTAiLz48L2c+CjxnIHRyYW5zZm9ybT0idHJhbnNsYXRlKDEwNjcsMjQyNSkiPjx1c2UgeGxpbms6aHJlZj0iI3JlY3QtMCIvPjwvZz4KPGcgdHJhbnNmb3JtPSJ0cmFuc2xhdGUoMTE2NCwyNDI1KSI+PHVzZSB4bGluazpocmVmPSIjbHQtMCIvPjwvZz4KPGcgdHJhbnNmb3JtPSJ0cmFuc2xhdGUoMTQ1NSwyNDI1KSI+PHVzZSB4bGluazpocmVmPSIjcnQtMCIvPjwvZz4KPGcgdHJhbnNmb3JtPSJ0cmFuc2xhdGUoMTU1MiwyNDI1KSI+PHVzZSB4bGluazpocmVmPSIjcmVjdC0wIi8+PC9nPgo8ZyB0cmFuc2Zvcm09InRyYW5zbGF0ZSgxNjQ5LDI0MjUpIj48dXNlIHhsaW5rOmhyZWY9IiNyZWN0LTAiLz48L2c+CjxnIHRyYW5zZm9ybT0idHJhbnNsYXRlKDE3NDYsMjQyNSkiPjx1c2UgeGxpbms6aHJlZj0iI3JlY3QtMCIvPjwvZz4KPGcgdHJhbnNmb3JtPSJ0cmFuc2xhdGUoMTg0MywyNDI1KSI+PHVzZSB4bGluazpocmVmPSIjcmVjdC0wIi8+PC9nPgo8ZyB0cmFuc2Zvcm09InRyYW5zbGF0ZSgxOTQwLDI0MjUpIj48dXNlIHhsaW5rOmhyZWY9IiNyZWN0LTAiLz48L2c+CjxnIHRyYW5zZm9ybT0idHJhbnNsYXRlKDIwMzcsMjQyNSkiPjx1c2UgeGxpbms6aHJlZj0iI2wtMCIvPjwvZz4KPGcgdHJhbnNmb3JtPSJ0cmFuc2xhdGUoMjIzMSwyNDI1KSI+PHVzZSB4bGluazpocmVmPSIjcnQtMCIvPjwvZz4KPGcgdHJhbnNmb3JtPSJ0cmFuc2xhdGUoMjMyOCwyNDI1KSI+PHVzZSB4bGluazpocmVmPSIjcmVjdC0wIi8+PC9nPgo8ZyB0cmFuc2Zvcm09InRyYW5zbGF0ZSgyNDI1LDI0MjUpIj48dXNlIHhsaW5rOmhyZWY9IiNyZWN0LTAiLz48L2c+CjxnIHRyYW5zZm9ybT0idHJhbnNsYXRlKDI1MjIsMjQyNSkiPjx1c2UgeGxpbms6aHJlZj0iI3JlY3QtMCIvPjwvZz4KPGcgdHJhbnNmb3JtPSJ0cmFuc2xhdGUoMjYxOSwyNDI1KSI+PHVzZSB4bGluazpocmVmPSIjcmVjdC0wIi8+PC9nPgo8ZyB0cmFuc2Zvcm09InRyYW5zbGF0ZSgyNzE2LDI0MjUpIj48dXNlIHhsaW5rOmhyZWY9IiNyZWN0LTAiLz48L2c+CjxnIHRyYW5zZm9ybT0idHJhbnNsYXRlKDI5MTAsMjQyNSkiPjx1c2UgeGxpbms6aHJlZj0iI3JiLTAiLz48L2c+CjxnIHRyYW5zZm9ybT0idHJhbnNsYXRlKDMwMDcsMjQyNSkiPjx1c2UgeGxpbms6aHJlZj0iI3JlY3QtMCIvPjwvZz4KPGcgdHJhbnNmb3JtPSJ0cmFuc2xhdGUoMzIwMSwyNDI1KSI+PHVzZSB4bGluazpocmVmPSIjci0wIi8+PC9nPgo8ZyB0cmFuc2Zvcm09InRyYW5zbGF0ZSgzMjk4LDI0MjUpIj48dXNlIHhsaW5rOmhyZWY9IiNyZWN0LTAiLz48L2c+CjxnIHRyYW5zZm9ybT0idHJhbnNsYXRlKDM0OTIsMjQyNSkiPjx1c2UgeGxpbms6aHJlZj0iI25fcmItMCIvPjwvZz4KPGcgdHJhbnNmb3JtPSJ0cmFuc2xhdGUoMzU4OSwyNDI1KSI+PHVzZSB4bGluazpocmVmPSIjYi0wIi8+PC9nPgo8ZyB0cmFuc2Zvcm09InRyYW5zbGF0ZSgzNjg2LDI0MjUpIj48dXNlIHhsaW5rOmhyZWY9IiNuX3JiLTAiLz48L2c+CjxnIHRyYW5zZm9ybT0idHJhbnNsYXRlKDM3ODMsMjQyNSkiPjx1c2UgeGxpbms6aHJlZj0iI3JlY3QtMCIvPjwvZz4KPGcgdHJhbnNmb3JtPSJ0cmFuc2xhdGUoMzg4MCwyNDI1KSI+PHVzZSB4bGluazpocmVmPSIjcmVjdC0wIi8+PC9nPgo8ZyB0cmFuc2Zvcm09InRyYW5zbGF0ZSgwLDI1MjIpIj48dXNlIHhsaW5rOmhyZWY9IiNydC0wIi8+PC9nPgo8ZyB0cmFuc2Zvcm09InRyYW5zbGF0ZSg5NywyNTIyKSI+PHVzZSB4bGluazpocmVmPSIjbC0wIi8+PC9nPgo8ZyB0cmFuc2Zvcm09InRyYW5zbGF0ZSg1ODIsMjUyMikiPjx1c2UgeGxpbms6aHJlZj0iI3ItMCIvPjwvZz4KPGcgdHJhbnNmb3JtPSJ0cmFuc2xhdGUoNjc5LDI1MjIpIj48dXNlIHhsaW5rOmhyZWY9IiNsYi0wIi8+PC9nPgo8ZyB0cmFuc2Zvcm09InRyYW5zbGF0ZSg3NzYsMjUyMikiPjx1c2UgeGxpbms6aHJlZj0iI25fcmItMCIvPjwvZz4KPGcgdHJhbnNmb3JtPSJ0cmFuc2xhdGUoODczLDI1MjIpIj48dXNlIHhsaW5rOmhyZWY9IiNiLTAiLz48L2c+CjxnIHRyYW5zZm9ybT0idHJhbnNsYXRlKDEwNjcsMjUyMikiPjx1c2UgeGxpbms6aHJlZj0iI3QtMCIvPjwvZz4KPGcgdHJhbnNmb3JtPSJ0cmFuc2xhdGUoMTM1OCwyNTIyKSI+PHVzZSB4bGluazpocmVmPSIjZW1wdHktMCIvPjwvZz4KPGcgdHJhbnNmb3JtPSJ0cmFuc2xhdGUoMTU1MiwyNTIyKSI+PHVzZSB4bGluazpocmVmPSIjdC0wIi8+PC9nPgo8ZyB0cmFuc2Zvcm09InRyYW5zbGF0ZSgxODQzLDI1MjIpIj48dXNlIHhsaW5rOmhyZWY9IiNyZWN0LTAiLz48L2c+CjxnIHRyYW5zZm9ybT0idHJhbnNsYXRlKDE5NDAsMjUyMikiPjx1c2UgeGxpbms6aHJlZj0iI3JlY3QtMCIvPjwvZz4KPGcgdHJhbnNmb3JtPSJ0cmFuc2xhdGUoMjAzNywyNTIyKSI+PHVzZSB4bGluazpocmVmPSIjbl9yYi0wIi8+PC9nPgo8ZyB0cmFuc2Zvcm09InRyYW5zbGF0ZSgyMTM0LDI1MjIpIj48dXNlIHhsaW5rOmhyZWY9IiNiLTAiLz48L2c+CjxnIHRyYW5zZm9ybT0idHJhbnNsYXRlKDI0MjUsMjUyMikiPjx1c2UgeGxpbms6aHJlZj0iI3QtMCIvPjwvZz4KPGcgdHJhbnNmb3JtPSJ0cmFuc2xhdGUoMjYxOSwyNTIyKSI+PHVzZSB4bGluazpocmVmPSIjcmVjdC0wIi8+PC9nPgo8ZyB0cmFuc2Zvcm09InRyYW5zbGF0ZSgyNzE2LDI1MjIpIj48dXNlIHhsaW5rOmhyZWY9IiNyZWN0LTAiLz48L2c+CjxnIHRyYW5zZm9ybT0idHJhbnNsYXRlKDI5MTAsMjUyMikiPjx1c2UgeGxpbms6aHJlZj0iI3JlY3QtMCIvPjwvZz4KPGcgdHJhbnNmb3JtPSJ0cmFuc2xhdGUoMzAwNywyNTIyKSI+PHVzZSB4bGluazpocmVmPSIjcmVjdC0wIi8+PC9nPgo8ZyB0cmFuc2Zvcm09InRyYW5zbGF0ZSgzMjk4LDI1MjIpIj48dXNlIHhsaW5rOmhyZWY9IiN0LTAiLz48L2c+CjxnIHRyYW5zZm9ybT0idHJhbnNsYXRlKDM0OTIsMjUyMikiPjx1c2UgeGxpbms6aHJlZj0iI3ItMCIvPjwvZz4KPGcgdHJhbnNmb3JtPSJ0cmFuc2xhdGUoMzU4OSwyNTIyKSI+PHVzZSB4bGluazpocmVmPSIjcmVjdC0wIi8+PC9nPgo8ZyB0cmFuc2Zvcm09InRyYW5zbGF0ZSgzNjg2LDI1MjIpIj48dXNlIHhsaW5rOmhyZWY9IiNyZWN0LTAiLz48L2c+CjxnIHRyYW5zZm9ybT0idHJhbnNsYXRlKDM3ODMsMjUyMikiPjx1c2UgeGxpbms6aHJlZj0iI3JlY3QtMCIvPjwvZz4KPGcgdHJhbnNmb3JtPSJ0cmFuc2xhdGUoMzg4MCwyNTIyKSI+PHVzZSB4bGluazpocmVmPSIjcmVjdC0wIi8+PC9nPgo8ZyB0cmFuc2Zvcm09InRyYW5zbGF0ZSgyOTEsMjYxOSkiPjx1c2UgeGxpbms6aHJlZj0iI2ItMCIvPjwvZz4KPGcgdHJhbnNmb3JtPSJ0cmFuc2xhdGUoNjc5LDI2MTkpIj48dXNlIHhsaW5rOmhyZWY9IiNydC0wIi8+PC9nPgo8ZyB0cmFuc2Zvcm09InRyYW5zbGF0ZSg3NzYsMjYxOSkiPjx1c2UgeGxpbms6aHJlZj0iI3JlY3QtMCIvPjwvZz4KPGcgdHJhbnNmb3JtPSJ0cmFuc2xhdGUoODczLDI2MTkpIj48dXNlIHhsaW5rOmhyZWY9IiNyZWN0LTAiLz48L2c+CjxnIHRyYW5zZm9ybT0idHJhbnNsYXRlKDE0NTUsMjYxOSkiPjx1c2UgeGxpbms6aHJlZj0iI2VtcHR5LTAiLz48L2c+CjxnIHRyYW5zZm9ybT0idHJhbnNsYXRlKDE2NDksMjYxOSkiPjx1c2UgeGxpbms6aHJlZj0iI2ItMCIvPjwvZz4KPGcgdHJhbnNmb3JtPSJ0cmFuc2xhdGUoMTg0MywyNjE5KSI+PHVzZSB4bGluazpocmVmPSIjcnQtMCIvPjwvZz4KPGcgdHJhbnNmb3JtPSJ0cmFuc2xhdGUoMTk0MCwyNjE5KSI+PHVzZSB4bGluazpocmVmPSIjcmVjdC0wIi8+PC9nPgo8ZyB0cmFuc2Zvcm09InRyYW5zbGF0ZSgyMDM3LDI2MTkpIj48dXNlIHhsaW5rOmhyZWY9IiNyZWN0LTAiLz48L2c+CjxnIHRyYW5zZm9ybT0idHJhbnNsYXRlKDIxMzQsMjYxOSkiPjx1c2UgeGxpbms6aHJlZj0iI3JlY3QtMCIvPjwvZz4KPGcgdHJhbnNmb3JtPSJ0cmFuc2xhdGUoMjIzMSwyNjE5KSI+PHVzZSB4bGluazpocmVmPSIjcmVjdC0wIi8+PC9nPgo8ZyB0cmFuc2Zvcm09InRyYW5zbGF0ZSgyMzI4LDI2MTkpIj48dXNlIHhsaW5rOmhyZWY9IiNsLTAiLz48L2c+CjxnIHRyYW5zZm9ybT0idHJhbnNsYXRlKDI0MjUsMjYxOSkiPjx1c2UgeGxpbms6aHJlZj0iI25fcmItMCIvPjwvZz4KPGcgdHJhbnNmb3JtPSJ0cmFuc2xhdGUoMjUyMiwyNjE5KSI+PHVzZSB4bGluazpocmVmPSIjcmItMCIvPjwvZz4KPGcgdHJhbnNmb3JtPSJ0cmFuc2xhdGUoMjYxOSwyNjE5KSI+PHVzZSB4bGluazpocmVmPSIjcmVjdC0wIi8+PC9nPgo8ZyB0cmFuc2Zvcm09InRyYW5zbGF0ZSgyNzE2LDI2MTkpIj48dXNlIHhsaW5rOmhyZWY9IiNyZWN0LTAiLz48L2c+CjxnIHRyYW5zZm9ybT0idHJhbnNsYXRlKDI5MTAsMjYxOSkiPjx1c2UgeGxpbms6aHJlZj0iI3JlY3QtMCIvPjwvZz4KPGcgdHJhbnNmb3JtPSJ0cmFuc2xhdGUoMzAwNywyNjE5KSI+PHVzZSB4bGluazpocmVmPSIjcmVjdC0wIi8+PC9nPgo8ZyB0cmFuc2Zvcm09InRyYW5zbGF0ZSgzMTA0LDI2MTkpIj48dXNlIHhsaW5rOmhyZWY9IiNyZWN0LTAiLz48L2c+CjxnIHRyYW5zZm9ybT0idHJhbnNsYXRlKDMyMDEsMjYxOSkiPjx1c2UgeGxpbms6aHJlZj0iI2wtMCIvPjwvZz4KPGcgdHJhbnNmb3JtPSJ0cmFuc2xhdGUoMzM5NSwyNjE5KSI+PHVzZSB4bGluazpocmVmPSIjZW1wdHktMCIvPjwvZz4KPGcgdHJhbnNmb3JtPSJ0cmFuc2xhdGUoMzU4OSwyNjE5KSI+PHVzZSB4bGluazpocmVmPSIjdC0wIi8+PC9nPgo8ZyB0cmFuc2Zvcm09InRyYW5zbGF0ZSgzODgwLDI2MTkpIj48dXNlIHhsaW5rOmhyZWY9IiN0LTAiLz48L2c+CjxnIHRyYW5zZm9ybT0idHJhbnNsYXRlKDI5MSwyNzE2KSI+PHVzZSB4bGluazpocmVmPSIjdC0wIi8+PC9nPgo8ZyB0cmFuc2Zvcm09InRyYW5zbGF0ZSg0ODUsMjcxNikiPjx1c2UgeGxpbms6aHJlZj0iI3ItMCIvPjwvZz4KPGcgdHJhbnNmb3JtPSJ0cmFuc2xhdGUoNTgyLDI3MTYpIj48dXNlIHhsaW5rOmhyZWY9IiNsLTAiLz48L2c+CjxnIHRyYW5zZm9ybT0idHJhbnNsYXRlKDg3MywyNzE2KSI+PHVzZSB4bGluazpocmVmPSIjcnQtMCIvPjwvZz4KPGcgdHJhbnNmb3JtPSJ0cmFuc2xhdGUoOTcwLDI3MTYpIj48dXNlIHhsaW5rOmhyZWY9IiNsYi0wIi8+PC9nPgo8ZyB0cmFuc2Zvcm09InRyYW5zbGF0ZSgxNjQ5LDI3MTYpIj48dXNlIHhsaW5rOmhyZWY9IiNydC0wIi8+PC9nPgo8ZyB0cmFuc2Zvcm09InRyYW5zbGF0ZSgxNzQ2LDI3MTYpIj48dXNlIHhsaW5rOmhyZWY9IiNsYi0wIi8+PC9nPgo8ZyB0cmFuc2Zvcm09InRyYW5zbGF0ZSgyMDM3LDI3MTYpIj48dXNlIHhsaW5rOmhyZWY9IiNyZWN0LTAiLz48L2c+CjxnIHRyYW5zZm9ybT0idHJhbnNsYXRlKDI0MjUsMjcxNikiPjx1c2UgeGxpbms6aHJlZj0iI3ItMCIvPjwvZz4KPGcgdHJhbnNmb3JtPSJ0cmFuc2xhdGUoMjUyMiwyNzE2KSI+PHVzZSB4bGluazpocmVmPSIjbHQtMCIvPjwvZz4KPGcgdHJhbnNmb3JtPSJ0cmFuc2xhdGUoMjcxNiwyNzE2KSI+PHVzZSB4bGluazpocmVmPSIjcmVjdC0wIi8+PC9nPgo8ZyB0cmFuc2Zvcm09InRyYW5zbGF0ZSgyOTEwLDI3MTYpIj48dXNlIHhsaW5rOmhyZWY9IiN0LTAiLz48L2c+CjxnIHRyYW5zZm9ybT0idHJhbnNsYXRlKDMxMDQsMjcxNikiPjx1c2UgeGxpbms6aHJlZj0iI3QtMCIvPjwvZz4KPGcgdHJhbnNmb3JtPSJ0cmFuc2xhdGUoMzI5OCwyNzE2KSI+PHVzZSB4bGluazpocmVmPSIjZW1wdHktMCIvPjwvZz4KPGcgdHJhbnNmb3JtPSJ0cmFuc2xhdGUoMzY4NiwyNzE2KSI+PHVzZSB4bGluazpocmVmPSIjbl9yYi0wIi8+PC9nPgo8ZyB0cmFuc2Zvcm09InRyYW5zbGF0ZSgzNzgzLDI3MTYpIj48dXNlIHhsaW5rOmhyZWY9IiNiLTAiLz48L2c+CjxnIHRyYW5zZm9ybT0idHJhbnNsYXRlKDAsMjgxMykiPjx1c2UgeGxpbms6aHJlZj0iI25fcmItMCIvPjwvZz4KPGcgdHJhbnNmb3JtPSJ0cmFuc2xhdGUoOTcsMjgxMykiPjx1c2UgeGxpbms6aHJlZj0iI2ItMCIvPjwvZz4KPGcgdHJhbnNmb3JtPSJ0cmFuc2xhdGUoOTcwLDI4MTMpIj48dXNlIHhsaW5rOmhyZWY9IiNyZWN0LTAiLz48L2c+CjxnIHRyYW5zZm9ybT0idHJhbnNsYXRlKDExNjQsMjgxMykiPjx1c2UgeGxpbms6aHJlZj0iI2VtcHR5LTAiLz48L2c+CjxnIHRyYW5zZm9ybT0idHJhbnNsYXRlKDE1NTIsMjgxMykiPjx1c2UgeGxpbms6aHJlZj0iI2ItMCIvPjwvZz4KPGcgdHJhbnNmb3JtPSJ0cmFuc2xhdGUoMTY0OSwyODEzKSI+PHVzZSB4bGluazpocmVmPSIjbl9yYi0wIi8+PC9nPgo8ZyB0cmFuc2Zvcm09InRyYW5zbGF0ZSgxNzQ2LDI4MTMpIj48dXNlIHhsaW5rOmhyZWY9IiNyZWN0LTAiLz48L2c+CjxnIHRyYW5zZm9ybT0idHJhbnNsYXRlKDE4NDMsMjgxMykiPjx1c2UgeGxpbms6aHJlZj0iI25fcmItMCIvPjwvZz4KPGcgdHJhbnNmb3JtPSJ0cmFuc2xhdGUoMTk0MCwyODEzKSI+PHVzZSB4bGluazpocmVmPSIjcmItMCIvPjwvZz4KPGcgdHJhbnNmb3JtPSJ0cmFuc2xhdGUoMjAzNywyODEzKSI+PHVzZSB4bGluazpocmVmPSIjcmVjdC0wIi8+PC9nPgo8ZyB0cmFuc2Zvcm09InRyYW5zbGF0ZSgyMTM0LDI4MTMpIj48dXNlIHhsaW5rOmhyZWY9IiNyZWN0LTAiLz48L2c+CjxnIHRyYW5zZm9ybT0idHJhbnNsYXRlKDIyMzEsMjgxMykiPjx1c2UgeGxpbms6aHJlZj0iI3JlY3QtMCIvPjwvZz4KPGcgdHJhbnNmb3JtPSJ0cmFuc2xhdGUoMjMyOCwyODEzKSI+PHVzZSB4bGluazpocmVmPSIjbC0wIi8+PC9nPgo8ZyB0cmFuc2Zvcm09InRyYW5zbGF0ZSgyNzE2LDI4MTMpIj48dXNlIHhsaW5rOmhyZWY9IiNyZWN0LTAiLz48L2c+CjxnIHRyYW5zZm9ybT0idHJhbnNsYXRlKDI4MTMsMjgxMykiPjx1c2UgeGxpbms6aHJlZj0iI2xiLTAiLz48L2c+CjxnIHRyYW5zZm9ybT0idHJhbnNsYXRlKDMzOTUsMjgxMykiPjx1c2UgeGxpbms6aHJlZj0iI2ItMCIvPjwvZz4KPGcgdHJhbnNmb3JtPSJ0cmFuc2xhdGUoMzU4OSwyODEzKSI+PHVzZSB4bGluazpocmVmPSIjcmItMCIvPjwvZz4KPGcgdHJhbnNmb3JtPSJ0cmFuc2xhdGUoMzY4NiwyODEzKSI+PHVzZSB4bGluazpocmVmPSIjcmVjdC0wIi8+PC9nPgo8ZyB0cmFuc2Zvcm09InRyYW5zbGF0ZSgzNzgzLDI4MTMpIj48dXNlIHhsaW5rOmhyZWY9IiNyZWN0LTAiLz48L2c+CjxnIHRyYW5zZm9ybT0idHJhbnNsYXRlKDM4ODAsMjgxMykiPjx1c2UgeGxpbms6aHJlZj0iI2xiLTAiLz48L2c+CjxnIHRyYW5zZm9ybT0idHJhbnNsYXRlKDAsMjkxMCkiPjx1c2UgeGxpbms6aHJlZj0iI3ItMCIvPjwvZz4KPGcgdHJhbnNmb3JtPSJ0cmFuc2xhdGUoOTcsMjkxMCkiPjx1c2UgeGxpbms6aHJlZj0iI2x0LTAiLz48L2c+CjxnIHRyYW5zZm9ybT0idHJhbnNsYXRlKDI5MSwyOTEwKSI+PHVzZSB4bGluazpocmVmPSIjZW1wdHktMCIvPjwvZz4KPGcgdHJhbnNmb3JtPSJ0cmFuc2xhdGUoNTgyLDI5MTApIj48dXNlIHhsaW5rOmhyZWY9IiNlbXB0eS0wIi8+PC9nPgo8ZyB0cmFuc2Zvcm09InRyYW5zbGF0ZSg5NzAsMjkxMCkiPjx1c2UgeGxpbms6aHJlZj0iI3JlY3QtMCIvPjwvZz4KPGcgdHJhbnNmb3JtPSJ0cmFuc2xhdGUoMTA2NywyOTEwKSI+PHVzZSB4bGluazpocmVmPSIjbC0wIi8+PC9nPgo8ZyB0cmFuc2Zvcm09InRyYW5zbGF0ZSgxMjYxLDI5MTApIj48dXNlIHhsaW5rOmhyZWY9IiNuX3JiLTAiLz48L2c+CjxnIHRyYW5zZm9ybT0idHJhbnNsYXRlKDEzNTgsMjkxMCkiPjx1c2UgeGxpbms6aHJlZj0iI2ItMCIvPjwvZz4KPGcgdHJhbnNmb3JtPSJ0cmFuc2xhdGUoMTU1MiwyOTEwKSI+PHVzZSB4bGluazpocmVmPSIjcnQtMCIvPjwvZz4KPGcgdHJhbnNmb3JtPSJ0cmFuc2xhdGUoMTY0OSwyOTEwKSI+PHVzZSB4bGluazpocmVmPSIjcmVjdC0wIi8+PC9nPgo8ZyB0cmFuc2Zvcm09InRyYW5zbGF0ZSgxNzQ2LDI5MTApIj48dXNlIHhsaW5rOmhyZWY9IiNyZWN0LTAiLz48L2c+CjxnIHRyYW5zZm9ybT0idHJhbnNsYXRlKDE4NDMsMjkxMCkiPjx1c2UgeGxpbms6aHJlZj0iI3JlY3QtMCIvPjwvZz4KPGcgdHJhbnNmb3JtPSJ0cmFuc2xhdGUoMTk0MCwyOTEwKSI+PHVzZSB4bGluazpocmVmPSIjcmVjdC0wIi8+PC9nPgo8ZyB0cmFuc2Zvcm09InRyYW5zbGF0ZSgyMTM0LDI5MTApIj48dXNlIHhsaW5rOmhyZWY9IiN0LTAiLz48L2c+CjxnIHRyYW5zZm9ybT0idHJhbnNsYXRlKDI0MjUsMjkxMCkiPjx1c2UgeGxpbms6aHJlZj0iI2ItMCIvPjwvZz4KPGcgdHJhbnNmb3JtPSJ0cmFuc2xhdGUoMjYxOSwyOTEwKSI+PHVzZSB4bGluazpocmVmPSIjbl9yYi0wIi8+PC9nPgo8ZyB0cmFuc2Zvcm09InRyYW5zbGF0ZSgyNzE2LDI5MTApIj48dXNlIHhsaW5rOmhyZWY9IiNyZWN0LTAiLz48L2c+CjxnIHRyYW5zZm9ybT0idHJhbnNsYXRlKDI4MTMsMjkxMCkiPjx1c2UgeGxpbms6aHJlZj0iI2x0LTAiLz48L2c+CjxnIHRyYW5zZm9ybT0idHJhbnNsYXRlKDI5MTAsMjkxMCkiPjx1c2UgeGxpbms6aHJlZj0iI25fcmItMCIvPjwvZz4KPGcgdHJhbnNmb3JtPSJ0cmFuc2xhdGUoMzAwNywyOTEwKSI+PHVzZSB4bGluazpocmVmPSIjYi0wIi8+PC9nPgo8ZyB0cmFuc2Zvcm09InRyYW5zbGF0ZSgzMjAxLDI5MTApIj48dXNlIHhsaW5rOmhyZWY9IiNlbXB0eS0wIi8+PC9nPgo8ZyB0cmFuc2Zvcm09InRyYW5zbGF0ZSgzMzk1LDI5MTApIj48dXNlIHhsaW5rOmhyZWY9IiN0LTAiLz48L2c+CjxnIHRyYW5zZm9ybT0idHJhbnNsYXRlKDM1ODksMjkxMCkiPjx1c2UgeGxpbms6aHJlZj0iI3JlY3QtMCIvPjwvZz4KPGcgdHJhbnNmb3JtPSJ0cmFuc2xhdGUoMzc4MywyOTEwKSI+PHVzZSB4bGluazpocmVmPSIjcnQtMCIvPjwvZz4KPGcgdHJhbnNmb3JtPSJ0cmFuc2xhdGUoMzg4MCwyOTEwKSI+PHVzZSB4bGluazpocmVmPSIjcmVjdC0wIi8+PC9nPgo8ZyB0cmFuc2Zvcm09InRyYW5zbGF0ZSgxOTQsMzAwNykiPjx1c2UgeGxpbms6aHJlZj0iI2VtcHR5LTAiLz48L2c+CjxnIHRyYW5zZm9ybT0idHJhbnNsYXRlKDQ4NSwzMDA3KSI+PHVzZSB4bGluazpocmVmPSIjYi0wIi8+PC9nPgo8ZyB0cmFuc2Zvcm09InRyYW5zbGF0ZSg2NzksMzAwNykiPjx1c2UgeGxpbms6aHJlZj0iI3ItMCIvPjwvZz4KPGcgdHJhbnNmb3JtPSJ0cmFuc2xhdGUoNzc2LDMwMDcpIj48dXNlIHhsaW5rOmhyZWY9IiNsLTAiLz48L2c+CjxnIHRyYW5zZm9ybT0idHJhbnNsYXRlKDg3MywzMDA3KSI+PHVzZSB4bGluazpocmVmPSIjbl9yYi0wIi8+PC9nPgo8ZyB0cmFuc2Zvcm09InRyYW5zbGF0ZSg5NzAsMzAwNykiPjx1c2UgeGxpbms6aHJlZj0iI3JlY3QtMCIvPjwvZz4KPGcgdHJhbnNmb3JtPSJ0cmFuc2xhdGUoMTE2NCwzMDA3KSI+PHVzZSB4bGluazpocmVmPSIjbl9yYi0wIi8+PC9nPgo8ZyB0cmFuc2Zvcm09InRyYW5zbGF0ZSgxMjYxLDMwMDcpIj48dXNlIHhsaW5rOmhyZWY9IiNyYi0wIi8+PC9nPgo8ZyB0cmFuc2Zvcm09InRyYW5zbGF0ZSgxMzU4LDMwMDcpIj48dXNlIHhsaW5rOmhyZWY9IiNyZWN0LTAiLz48L2c+CjxnIHRyYW5zZm9ybT0idHJhbnNsYXRlKDE0NTUsMzAwNykiPjx1c2UgeGxpbms6aHJlZj0iI2xiLTAiLz48L2c+CjxnIHRyYW5zZm9ybT0idHJhbnNsYXRlKDE2NDksMzAwNykiPjx1c2UgeGxpbms6aHJlZj0iI3QtMCIvPjwvZz4KPGcgdHJhbnNmb3JtPSJ0cmFuc2xhdGUoMTg0MywzMDA3KSI+PHVzZSB4bGluazpocmVmPSIjcnQtMCIvPjwvZz4KPGcgdHJhbnNmb3JtPSJ0cmFuc2xhdGUoMTk0MCwzMDA3KSI+PHVzZSB4bGluazpocmVmPSIjcmVjdC0wIi8+PC9nPgo8ZyB0cmFuc2Zvcm09InRyYW5zbGF0ZSgyMDM3LDMwMDcpIj48dXNlIHhsaW5rOmhyZWY9IiNsLTAiLz48L2c+CjxnIHRyYW5zZm9ybT0idHJhbnNsYXRlKDIyMzEsMzAwNykiPjx1c2UgeGxpbms6aHJlZj0iI2VtcHR5LTAiLz48L2c+CjxnIHRyYW5zZm9ybT0idHJhbnNsYXRlKDI0MjUsMzAwNykiPjx1c2UgeGxpbms6aHJlZj0iI3QtMCIvPjwvZz4KPGcgdHJhbnNmb3JtPSJ0cmFuc2xhdGUoMjYxOSwzMDA3KSI+PHVzZSB4bGluazpocmVmPSIjci0wIi8+PC9nPgo8ZyB0cmFuc2Zvcm09InRyYW5zbGF0ZSgyNzE2LDMwMDcpIj48dXNlIHhsaW5rOmhyZWY9IiNsdC0wIi8+PC9nPgo8ZyB0cmFuc2Zvcm09InRyYW5zbGF0ZSgyOTEwLDMwMDcpIj48dXNlIHhsaW5rOmhyZWY9IiNyLTAiLz48L2c+CjxnIHRyYW5zZm9ybT0idHJhbnNsYXRlKDMwMDcsMzAwNykiPjx1c2UgeGxpbms6aHJlZj0iI3JlY3QtMCIvPjwvZz4KPGcgdHJhbnNmb3JtPSJ0cmFuc2xhdGUoMzEwNCwzMDA3KSI+PHVzZSB4bGluazpocmVmPSIjbGItMCIvPjwvZz4KPGcgdHJhbnNmb3JtPSJ0cmFuc2xhdGUoMzIwMSwzMDA3KSI+PHVzZSB4bGluazpocmVmPSIjbl9yYi0wIi8+PC9nPgo8ZyB0cmFuc2Zvcm09InRyYW5zbGF0ZSgzMjk4LDMwMDcpIj48dXNlIHhsaW5rOmhyZWY9IiNiLTAiLz48L2c+CjxnIHRyYW5zZm9ybT0idHJhbnNsYXRlKDM1ODksMzAwNykiPjx1c2UgeGxpbms6aHJlZj0iI3QtMCIvPjwvZz4KPGcgdHJhbnNmb3JtPSJ0cmFuc2xhdGUoMzg4MCwzMDA3KSI+PHVzZSB4bGluazpocmVmPSIjcmVjdC0wIi8+PC9nPgo8ZyB0cmFuc2Zvcm09InRyYW5zbGF0ZSgwLDMxMDQpIj48dXNlIHhsaW5rOmhyZWY9IiNyLTAiLz48L2c+CjxnIHRyYW5zZm9ybT0idHJhbnNsYXRlKDk3LDMxMDQpIj48dXNlIHhsaW5rOmhyZWY9IiNsLTAiLz48L2c+CjxnIHRyYW5zZm9ybT0idHJhbnNsYXRlKDI5MSwzMTA0KSI+PHVzZSB4bGluazpocmVmPSIjZW1wdHktMCIvPjwvZz4KPGcgdHJhbnNmb3JtPSJ0cmFuc2xhdGUoNDg1LDMxMDQpIj48dXNlIHhsaW5rOmhyZWY9IiNydC0wIi8+PC9nPgo8ZyB0cmFuc2Zvcm09InRyYW5zbGF0ZSg1ODIsMzEwNCkiPjx1c2UgeGxpbms6aHJlZj0iI2wtMCIvPjwvZz4KPGcgdHJhbnNmb3JtPSJ0cmFuc2xhdGUoODczLDMxMDQpIj48dXNlIHhsaW5rOmhyZWY9IiNyLTAiLz48L2c+CjxnIHRyYW5zZm9ybT0idHJhbnNsYXRlKDk3MCwzMTA0KSI+PHVzZSB4bGluazpocmVmPSIjcmVjdC0wIi8+PC9nPgo8ZyB0cmFuc2Zvcm09InRyYW5zbGF0ZSgxMDY3LDMxMDQpIj48dXNlIHhsaW5rOmhyZWY9IiNyZWN0LTAiLz48L2c+CjxnIHRyYW5zZm9ybT0idHJhbnNsYXRlKDExNjQsMzEwNCkiPjx1c2UgeGxpbms6aHJlZj0iI3JlY3QtMCIvPjwvZz4KPGcgdHJhbnNmb3JtPSJ0cmFuc2xhdGUoMTI2MSwzMTA0KSI+PHVzZSB4bGluazpocmVmPSIjcmVjdC0wIi8+PC9nPgo8ZyB0cmFuc2Zvcm09InRyYW5zbGF0ZSgxMzU4LDMxMDQpIj48dXNlIHhsaW5rOmhyZWY9IiNyZWN0LTAiLz48L2c+CjxnIHRyYW5zZm9ybT0idHJhbnNsYXRlKDE0NTUsMzEwNCkiPjx1c2UgeGxpbms6aHJlZj0iI2x0LTAiLz48L2c+CjxnIHRyYW5zZm9ybT0idHJhbnNsYXRlKDE3NDYsMzEwNCkiPjx1c2UgeGxpbms6aHJlZj0iI2ItMCIvPjwvZz4KPGcgdHJhbnNmb3JtPSJ0cmFuc2xhdGUoMjEzNCwzMTA0KSI+PHVzZSB4bGluazpocmVmPSIjYi0wIi8+PC9nPgo8ZyB0cmFuc2Zvcm09InRyYW5zbGF0ZSgyMzI4LDMxMDQpIj48dXNlIHhsaW5rOmhyZWY9IiNlbXB0eS0wIi8+PC9nPgo8ZyB0cmFuc2Zvcm09InRyYW5zbGF0ZSgyNTIyLDMxMDQpIj48dXNlIHhsaW5rOmhyZWY9IiNlbXB0eS0wIi8+PC9nPgo8ZyB0cmFuc2Zvcm09InRyYW5zbGF0ZSgyODEzLDMxMDQpIj48dXNlIHhsaW5rOmhyZWY9IiNlbXB0eS0wIi8+PC9nPgo8ZyB0cmFuc2Zvcm09InRyYW5zbGF0ZSgzMTA0LDMxMDQpIj48dXNlIHhsaW5rOmhyZWY9IiNyZWN0LTAiLz48L2c+CjxnIHRyYW5zZm9ybT0idHJhbnNsYXRlKDMyMDEsMzEwNCkiPjx1c2UgeGxpbms6aHJlZj0iI3JlY3QtMCIvPjwvZz4KPGcgdHJhbnNmb3JtPSJ0cmFuc2xhdGUoMzI5OCwzMTA0KSI+PHVzZSB4bGluazpocmVmPSIjcmVjdC0wIi8+PC9nPgo8ZyB0cmFuc2Zvcm09InRyYW5zbGF0ZSgzMzk1LDMxMDQpIj48dXNlIHhsaW5rOmhyZWY9IiNyZWN0LTAiLz48L2c+CjxnIHRyYW5zZm9ybT0idHJhbnNsYXRlKDM0OTIsMzEwNCkiPjx1c2UgeGxpbms6aHJlZj0iI2xiLTAiLz48L2c+CjxnIHRyYW5zZm9ybT0idHJhbnNsYXRlKDM3ODMsMzEwNCkiPjx1c2UgeGxpbms6aHJlZj0iI3ItMCIvPjwvZz4KPGcgdHJhbnNmb3JtPSJ0cmFuc2xhdGUoMzg4MCwzMTA0KSI+PHVzZSB4bGluazpocmVmPSIjcmVjdC0wIi8+PC9nPgo8ZyB0cmFuc2Zvcm09InRyYW5zbGF0ZSg3NzYsMzIwMSkiPjx1c2UgeGxpbms6aHJlZj0iI2ItMCIvPjwvZz4KPGcgdHJhbnNmb3JtPSJ0cmFuc2xhdGUoODczLDMyMDEpIj48dXNlIHhsaW5rOmhyZWY9IiNuX3JiLTAiLz48L2c+CjxnIHRyYW5zZm9ybT0idHJhbnNsYXRlKDk3MCwzMjAxKSI+PHVzZSB4bGluazpocmVmPSIjcmVjdC0wIi8+PC9nPgo8ZyB0cmFuc2Zvcm09InRyYW5zbGF0ZSgxMTY0LDMyMDEpIj48dXNlIHhsaW5rOmhyZWY9IiN0LTAiLz48L2c+CjxnIHRyYW5zZm9ybT0idHJhbnNsYXRlKDEzNTgsMzIwMSkiPjx1c2UgeGxpbms6aHJlZj0iI3JlY3QtMCIvPjwvZz4KPGcgdHJhbnNmb3JtPSJ0cmFuc2xhdGUoMTU1MiwzMjAxKSI+PHVzZSB4bGluazpocmVmPSIjZW1wdHktMCIvPjwvZz4KPGcgdHJhbnNmb3JtPSJ0cmFuc2xhdGUoMTc0NiwzMjAxKSI+PHVzZSB4bGluazpocmVmPSIjdC0wIi8+PC9nPgo8ZyB0cmFuc2Zvcm09InRyYW5zbGF0ZSgxODQzLDMyMDEpIj48dXNlIHhsaW5rOmhyZWY9IiNuX3JiLTAiLz48L2c+CjxnIHRyYW5zZm9ybT0idHJhbnNsYXRlKDE5NDAsMzIwMSkiPjx1c2UgeGxpbms6aHJlZj0iI2ItMCIvPjwvZz4KPGcgdHJhbnNmb3JtPSJ0cmFuc2xhdGUoMjAzNywzMjAxKSI+PHVzZSB4bGluazpocmVmPSIjbl9yYi0wIi8+PC9nPgo8ZyB0cmFuc2Zvcm09InRyYW5zbGF0ZSgyMTM0LDMyMDEpIj48dXNlIHhsaW5rOmhyZWY9IiNyZWN0LTAiLz48L2c+CjxnIHRyYW5zZm9ybT0idHJhbnNsYXRlKDIyMzEsMzIwMSkiPjx1c2UgeGxpbms6aHJlZj0iI2xiLTAiLz48L2c+CjxnIHRyYW5zZm9ybT0idHJhbnNsYXRlKDI0MjUsMzIwMSkiPjx1c2UgeGxpbms6aHJlZj0iI2ItMCIvPjwvZz4KPGcgdHJhbnNmb3JtPSJ0cmFuc2xhdGUoMjUyMiwzMjAxKSI+PHVzZSB4bGluazpocmVmPSIjbl9yYi0wIi8+PC9nPgo8ZyB0cmFuc2Zvcm09InRyYW5zbGF0ZSgyNjE5LDMyMDEpIj48dXNlIHhsaW5rOmhyZWY9IiNyYi0wIi8+PC9nPgo8ZyB0cmFuc2Zvcm09InRyYW5zbGF0ZSgyNzE2LDMyMDEpIj48dXNlIHhsaW5rOmhyZWY9IiNsYi0wIi8+PC9nPgo8ZyB0cmFuc2Zvcm09InRyYW5zbGF0ZSgzMDA3LDMyMDEpIj48dXNlIHhsaW5rOmhyZWY9IiNyLTAiLz48L2c+CjxnIHRyYW5zZm9ybT0idHJhbnNsYXRlKDMxMDQsMzIwMSkiPjx1c2UgeGxpbms6aHJlZj0iI3JlY3QtMCIvPjwvZz4KPGcgdHJhbnNmb3JtPSJ0cmFuc2xhdGUoMzQ5MiwzMjAxKSI+PHVzZSB4bGluazpocmVmPSIjcmVjdC0wIi8+PC9nPgo8ZyB0cmFuc2Zvcm09InRyYW5zbGF0ZSgzNTg5LDMyMDEpIj48dXNlIHhsaW5rOmhyZWY9IiNsLTAiLz48L2c+CjxnIHRyYW5zZm9ybT0idHJhbnNsYXRlKDM4ODAsMzIwMSkiPjx1c2UgeGxpbms6aHJlZj0iI3JlY3QtMCIvPjwvZz4KPGcgdHJhbnNmb3JtPSJ0cmFuc2xhdGUoNzc2LDMyOTgpIj48dXNlIHhsaW5rOmhyZWY9IiNyZWN0LTAiLz48L2c+CjxnIHRyYW5zZm9ybT0idHJhbnNsYXRlKDg3MywzMjk4KSI+PHVzZSB4bGluazpocmVmPSIjcmVjdC0wIi8+PC9nPgo8ZyB0cmFuc2Zvcm09InRyYW5zbGF0ZSg5NzAsMzI5OCkiPjx1c2UgeGxpbms6aHJlZj0iI3JlY3QtMCIvPjwvZz4KPGcgdHJhbnNmb3JtPSJ0cmFuc2xhdGUoMTA2NywzMjk4KSI+PHVzZSB4bGluazpocmVmPSIjbC0wIi8+PC9nPgo8ZyB0cmFuc2Zvcm09InRyYW5zbGF0ZSgxMTY0LDMyOTgpIj48dXNlIHhsaW5rOmhyZWY9IiNuX3JiLTAiLz48L2c+CjxnIHRyYW5zZm9ybT0idHJhbnNsYXRlKDEyNjEsMzI5OCkiPjx1c2UgeGxpbms6aHJlZj0iI3JiLTAiLz48L2c+CjxnIHRyYW5zZm9ybT0idHJhbnNsYXRlKDEzNTgsMzI5OCkiPjx1c2UgeGxpbms6aHJlZj0iI3JlY3QtMCIvPjwvZz4KPGcgdHJhbnNmb3JtPSJ0cmFuc2xhdGUoMTQ1NSwzMjk4KSI+PHVzZSB4bGluazpocmVmPSIjbGItMCIvPjwvZz4KPGcgdHJhbnNmb3JtPSJ0cmFuc2xhdGUoMTY0OSwzMjk4KSI+PHVzZSB4bGluazpocmVmPSIjYi0wIi8+PC9nPgo8ZyB0cmFuc2Zvcm09InRyYW5zbGF0ZSgxODQzLDMyOTgpIj48dXNlIHhsaW5rOmhyZWY9IiNyLTAiLz48L2c+CjxnIHRyYW5zZm9ybT0idHJhbnNsYXRlKDE5NDAsMzI5OCkiPjx1c2UgeGxpbms6aHJlZj0iI3JlY3QtMCIvPjwvZz4KPGcgdHJhbnNmb3JtPSJ0cmFuc2xhdGUoMjAzNywzMjk4KSI+PHVzZSB4bGluazpocmVmPSIjcmVjdC0wIi8+PC9nPgo8ZyB0cmFuc2Zvcm09InRyYW5zbGF0ZSgyMTM0LDMyOTgpIj48dXNlIHhsaW5rOmhyZWY9IiNyZWN0LTAiLz48L2c+CjxnIHRyYW5zZm9ybT0idHJhbnNsYXRlKDIyMzEsMzI5OCkiPjx1c2UgeGxpbms6aHJlZj0iI2x0LTAiLz48L2c+CjxnIHRyYW5zZm9ybT0idHJhbnNsYXRlKDI0MjUsMzI5OCkiPjx1c2UgeGxpbms6aHJlZj0iI3J0LTAiLz48L2c+CjxnIHRyYW5zZm9ybT0idHJhbnNsYXRlKDI1MjIsMzI5OCkiPjx1c2UgeGxpbms6aHJlZj0iI3JlY3QtMCIvPjwvZz4KPGcgdHJhbnNmb3JtPSJ0cmFuc2xhdGUoMjYxOSwzMjk4KSI+PHVzZSB4bGluazpocmVmPSIjcmVjdC0wIi8+PC9nPgo8ZyB0cmFuc2Zvcm09InRyYW5zbGF0ZSgyNzE2LDMyOTgpIj48dXNlIHhsaW5rOmhyZWY9IiNyZWN0LTAiLz48L2c+CjxnIHRyYW5zZm9ybT0idHJhbnNsYXRlKDI4MTMsMzI5OCkiPjx1c2UgeGxpbms6aHJlZj0iI3JlY3QtMCIvPjwvZz4KPGcgdHJhbnNmb3JtPSJ0cmFuc2xhdGUoMjkxMCwzMjk4KSI+PHVzZSB4bGluazpocmVmPSIjbGItMCIvPjwvZz4KPGcgdHJhbnNmb3JtPSJ0cmFuc2xhdGUoMzAwNywzMjk4KSI+PHVzZSB4bGluazpocmVmPSIjbl9yYi0wIi8+PC9nPgo8ZyB0cmFuc2Zvcm09InRyYW5zbGF0ZSgzMTA0LDMyOTgpIj48dXNlIHhsaW5rOmhyZWY9IiNyZWN0LTAiLz48L2c+CjxnIHRyYW5zZm9ybT0idHJhbnNsYXRlKDMyOTgsMzI5OCkiPjx1c2UgeGxpbms6aHJlZj0iI2VtcHR5LTAiLz48L2c+CjxnIHRyYW5zZm9ybT0idHJhbnNsYXRlKDM0OTIsMzI5OCkiPjx1c2UgeGxpbms6aHJlZj0iI3JlY3QtMCIvPjwvZz4KPGcgdHJhbnNmb3JtPSJ0cmFuc2xhdGUoMzY4NiwzMjk4KSI+PHVzZSB4bGluazpocmVmPSIjZW1wdHktMCIvPjwvZz4KPGcgdHJhbnNmb3JtPSJ0cmFuc2xhdGUoMzg4MCwzMjk4KSI+PHVzZSB4bGluazpocmVmPSIjdC0wIi8+PC9nPgo8ZyB0cmFuc2Zvcm09InRyYW5zbGF0ZSg3NzYsMzM5NSkiPjx1c2UgeGxpbms6aHJlZj0iI3J0LTAiLz48L2c+CjxnIHRyYW5zZm9ybT0idHJhbnNsYXRlKDg3MywzMzk1KSI+PHVzZSB4bGluazpocmVmPSIjcmVjdC0wIi8+PC9nPgo8ZyB0cmFuc2Zvcm09InRyYW5zbGF0ZSgxMDY3LDMzOTUpIj48dXNlIHhsaW5rOmhyZWY9IiNuX3JiLTAiLz48L2c+CjxnIHRyYW5zZm9ybT0idHJhbnNsYXRlKDExNjQsMzM5NSkiPjx1c2UgeGxpbms6aHJlZj0iI3JiLTAiLz48L2c+CjxnIHRyYW5zZm9ybT0idHJhbnNsYXRlKDEyNjEsMzM5NSkiPjx1c2UgeGxpbms6aHJlZj0iI3JlY3QtMCIvPjwvZz4KPGcgdHJhbnNmb3JtPSJ0cmFuc2xhdGUoMTM1OCwzMzk1KSI+PHVzZSB4bGluazpocmVmPSIjcmVjdC0wIi8+PC9nPgo8ZyB0cmFuc2Zvcm09InRyYW5zbGF0ZSgxNDU1LDMzOTUpIj48dXNlIHhsaW5rOmhyZWY9IiNsdC0wIi8+PC9nPgo8ZyB0cmFuc2Zvcm09InRyYW5zbGF0ZSgxNTUyLDMzOTUpIj48dXNlIHhsaW5rOmhyZWY9IiNuX3JiLTAiLz48L2c+CjxnIHRyYW5zZm9ybT0idHJhbnNsYXRlKDE2NDksMzM5NSkiPjx1c2UgeGxpbms6aHJlZj0iI3JlY3QtMCIvPjwvZz4KPGcgdHJhbnNmb3JtPSJ0cmFuc2xhdGUoMTc0NiwzMzk1KSI+PHVzZSB4bGluazpocmVmPSIjbC0wIi8+PC9nPgo8ZyB0cmFuc2Zvcm09InRyYW5zbGF0ZSgxOTQwLDMzOTUpIj48dXNlIHhsaW5rOmhyZWY9IiN0LTAiLz48L2c+CjxnIHRyYW5zZm9ybT0idHJhbnNsYXRlKDIzMjgsMzM5NSkiPjx1c2UgeGxpbms6aHJlZj0iI2ItMCIvPjwvZz4KPGcgdHJhbnNmb3JtPSJ0cmFuc2xhdGUoMjQyNSwzMzk1KSI+PHVzZSB4bGluazpocmVmPSIjbl9yYi0wIi8+PC9nPgo8ZyB0cmFuc2Zvcm09InRyYW5zbGF0ZSgyNTIyLDMzOTUpIj48dXNlIHhsaW5rOmhyZWY9IiNyZWN0LTAiLz48L2c+CjxnIHRyYW5zZm9ybT0idHJhbnNsYXRlKDI2MTksMzM5NSkiPjx1c2UgeGxpbms6aHJlZj0iI3JlY3QtMCIvPjwvZz4KPGcgdHJhbnNmb3JtPSJ0cmFuc2xhdGUoMjcxNiwzMzk1KSI+PHVzZSB4bGluazpocmVmPSIjbHQ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3ODMsMzM5NSkiPjx1c2UgeGxpbms6aHJlZj0iI2ItMCIvPjwvZz4KPGcgdHJhbnNmb3JtPSJ0cmFuc2xhdGUoODczLDM0OTIpIj48dXNlIHhsaW5rOmhyZWY9IiNyZWN0LTAiLz48L2c+CjxnIHRyYW5zZm9ybT0idHJhbnNsYXRlKDEwNjcsMzQ5MikiPjx1c2UgeGxpbms6aHJlZj0iI3ItMCIvPjwvZz4KPGcgdHJhbnNmb3JtPSJ0cmFuc2xhdGUoMTE2NCwzNDkyKSI+PHVzZSB4bGluazpocmVmPSIjcmVjdC0wIi8+PC9nPgo8ZyB0cmFuc2Zvcm09InRyYW5zbGF0ZSgxNTUyLDM0OTIpIj48dXNlIHhsaW5rOmhyZWY9IiNyLTAiLz48L2c+CjxnIHRyYW5zZm9ybT0idHJhbnNsYXRlKDE2NDksMzQ5MikiPjx1c2UgeGxpbms6aHJlZj0iI2x0LTAiLz48L2c+CjxnIHRyYW5zZm9ybT0idHJhbnNsYXRlKDE4NDMsMzQ5MikiPjx1c2UgeGxpbms6aHJlZj0iI2VtcHR5LTAiLz48L2c+CjxnIHRyYW5zZm9ybT0idHJhbnNsYXRlKDIwMzcsMzQ5MikiPjx1c2UgeGxpbms6aHJlZj0iI2ItMCIvPjwvZz4KPGcgdHJhbnNmb3JtPSJ0cmFuc2xhdGUoMjMyOCwzNDkyKSI+PHVzZSB4bGluazpocmVmPSIjcmVjdC0wIi8+PC9nPgo8ZyB0cmFuc2Zvcm09InRyYW5zbGF0ZSgyNDI1LDM0OTIpIj48dXNlIHhsaW5rOmhyZWY9IiNyZWN0LTAiLz48L2c+CjxnIHRyYW5zZm9ybT0idHJhbnNsYXRlKDI1MjIsMzQ5MikiPjx1c2UgeGxpbms6aHJlZj0iI2x0LTAiLz48L2c+CjxnIHRyYW5zZm9ybT0idHJhbnNsYXRlKDI4MTMsMzQ5MikiPjx1c2UgeGxpbms6aHJlZj0iI3ItMCIvPjwvZz4KPGcgdHJhbnNmb3JtPSJ0cmFuc2xhdGUoMjkxMCwzNDkyKSI+PHVzZSB4bGluazpocmVmPSIjcmVjdC0wIi8+PC9nPgo8ZyB0cmFuc2Zvcm09InRyYW5zbGF0ZSgzMDA3LDM0OTIpIj48dXNlIHhsaW5rOmhyZWY9IiNyZWN0LTAiLz48L2c+CjxnIHRyYW5zZm9ybT0idHJhbnNsYXRlKDMxMDQsMzQ5MikiPjx1c2UgeGxpbms6aHJlZj0iI3JlY3QtMCIvPjwvZz4KPGcgdHJhbnNmb3JtPSJ0cmFuc2xhdGUoMzIwMSwzNDkyKSI+PHVzZSB4bGluazpocmVmPSIjcmVjdC0wIi8+PC9nPgo8ZyB0cmFuc2Zvcm09InRyYW5zbGF0ZSgzMjk4LDM0OTIpIj48dXNlIHhsaW5rOmhyZWY9IiNyZWN0LTAiLz48L2c+CjxnIHRyYW5zZm9ybT0idHJhbnNsYXRlKDMzOTUsMzQ5MikiPjx1c2UgeGxpbms6aHJlZj0iI3JlY3QtMCIvPjwvZz4KPGcgdHJhbnNmb3JtPSJ0cmFuc2xhdGUoMzQ5MiwzNDkyKSI+PHVzZSB4bGluazpocmVmPSIjcmVjdC0wIi8+PC9nPgo8ZyB0cmFuc2Zvcm09InRyYW5zbGF0ZSgzNjg2LDM0OTIpIj48dXNlIHhsaW5rOmhyZWY9IiNuX3JiLTAiLz48L2c+CjxnIHRyYW5zZm9ybT0idHJhbnNsYXRlKDM3ODMsMzQ5MikiPjx1c2UgeGxpbms6aHJlZj0iI3JlY3QtMCIvPjwvZz4KPGcgdHJhbnNmb3JtPSJ0cmFuc2xhdGUoMzg4MCwzNDkyKSI+PHVzZSB4bGluazpocmVmPSIjbGItMCIvPjwvZz4KPGcgdHJhbnNmb3JtPSJ0cmFuc2xhdGUoNzc2LDM1ODkpIj48dXNlIHhsaW5rOmhyZWY9IiNuX3JiLTAiLz48L2c+CjxnIHRyYW5zZm9ybT0idHJhbnNsYXRlKDg3MywzNTg5KSI+PHVzZSB4bGluazpocmVmPSIjcmVjdC0wIi8+PC9nPgo8ZyB0cmFuc2Zvcm09InRyYW5zbGF0ZSg5NzAsMzU4OSkiPjx1c2UgeGxpbms6aHJlZj0iI2wtMCIvPjwvZz4KPGcgdHJhbnNmb3JtPSJ0cmFuc2xhdGUoMTE2NCwzNTg5KSI+PHVzZSB4bGluazpocmVmPSIjdC0wIi8+PC9nPgo8ZyB0cmFuc2Zvcm09InRyYW5zbGF0ZSgxMzU4LDM1ODkpIj48dXNlIHhsaW5rOmhyZWY9IiNiLTAiLz48L2c+CjxnIHRyYW5zZm9ybT0idHJhbnNsYXRlKDE3NDYsMzU4OSkiPjx1c2UgeGxpbms6aHJlZj0iI2VtcHR5LTAiLz48L2c+CjxnIHRyYW5zZm9ybT0idHJhbnNsYXRlKDIwMzcsMzU4OSkiPjx1c2UgeGxpbms6aHJlZj0iI3J0LTAiLz48L2c+CjxnIHRyYW5zZm9ybT0idHJhbnNsYXRlKDIxMzQsMzU4OSkiPjx1c2UgeGxpbms6aHJlZj0iI2xiLTAiLz48L2c+CjxnIHRyYW5zZm9ybT0idHJhbnNsYXRlKDIzMjgsMzU4OSkiPjx1c2UgeGxpbms6aHJlZj0iI3JlY3QtMCIvPjwvZz4KPGcgdHJhbnNmb3JtPSJ0cmFuc2xhdGUoMjQyNSwzNTg5KSI+PHVzZSB4bGluazpocmVmPSIjcmVjdC0wIi8+PC9nPgo8ZyB0cmFuc2Zvcm09InRyYW5zbGF0ZSgyNTIyLDM1ODkpIj48dXNlIHhsaW5rOmhyZWY9IiNuX3JiLTAiLz48L2c+CjxnIHRyYW5zZm9ybT0idHJhbnNsYXRlKDI2MTksMzU4OSkiPjx1c2UgeGxpbms6aHJlZj0iI2ItMCIvPjwvZz4KPGcgdHJhbnNmb3JtPSJ0cmFuc2xhdGUoMjkxMCwzNTg5KSI+PHVzZSB4bGluazpocmVmPSIjcnQtMCIvPjwvZz4KPGcgdHJhbnNmb3JtPSJ0cmFuc2xhdGUoMzAwNywzNTg5KSI+PHVzZSB4bGluazpocmVmPSIjcmVjdC0wIi8+PC9nPgo8ZyB0cmFuc2Zvcm09InRyYW5zbGF0ZSgzMzk1LDM1ODkpIj48dXNlIHhsaW5rOmhyZWY9IiNydC0wIi8+PC9nPgo8ZyB0cmFuc2Zvcm09InRyYW5zbGF0ZSgzNDkyLDM1ODkpIj48dXNlIHhsaW5rOmhyZWY9IiNyZWN0LTAiLz48L2c+CjxnIHRyYW5zZm9ybT0idHJhbnNsYXRlKDM2ODYsMzU4OSkiPjx1c2UgeGxpbms6aHJlZj0iI3JiLTAiLz48L2c+CjxnIHRyYW5zZm9ybT0idHJhbnNsYXRlKDM3ODMsMzU4OSkiPjx1c2UgeGxpbms6aHJlZj0iI3JlY3QtMCIvPjwvZz4KPGcgdHJhbnNmb3JtPSJ0cmFuc2xhdGUoMzg4MCwzNTg5KSI+PHVzZSB4bGluazpocmVmPSIjcmVjdC0wIi8+PC9nPgo8ZyB0cmFuc2Zvcm09InRyYW5zbGF0ZSg3NzYsMzY4NikiPjx1c2UgeGxpbms6aHJlZj0iI3ItMCIvPjwvZz4KPGcgdHJhbnNmb3JtPSJ0cmFuc2xhdGUoODczLDM2ODYpIj48dXNlIHhsaW5rOmhyZWY9IiNsdC0wIi8+PC9nPgo8ZyB0cmFuc2Zvcm09InRyYW5zbGF0ZSgxMzU4LDM2ODYpIj48dXNlIHhsaW5rOmhyZWY9IiNyZWN0LTAiLz48L2c+CjxnIHRyYW5zZm9ybT0idHJhbnNsYXRlKDE0NTUsMzY4NikiPjx1c2UgeGxpbms6aHJlZj0iI3JlY3QtMCIvPjwvZz4KPGcgdHJhbnNmb3JtPSJ0cmFuc2xhdGUoMTU1MiwzNjg2KSI+PHVzZSB4bGluazpocmVmPSIjcmVjdC0wIi8+PC9nPgo8ZyB0cmFuc2Zvcm09InRyYW5zbGF0ZSgxNjQ5LDM2ODYpIj48dXNlIHhsaW5rOmhyZWY9IiNsYi0wIi8+PC9nPgo8ZyB0cmFuc2Zvcm09InRyYW5zbGF0ZSgxODQzLDM2ODYpIj48dXNlIHhsaW5rOmhyZWY9IiNyLTAiLz48L2c+CjxnIHRyYW5zZm9ybT0idHJhbnNsYXRlKDE5NDAsMzY4NikiPjx1c2UgeGxpbms6aHJlZj0iI2wtMCIvPjwvZz4KPGcgdHJhbnNmb3JtPSJ0cmFuc2xhdGUoMjEzNCwzNjg2KSI+PHVzZSB4bGluazpocmVmPSIjdC0wIi8+PC9nPgo8ZyB0cmFuc2Zvcm09InRyYW5zbGF0ZSgyMzI4LDM2ODYpIj48dXNlIHhsaW5rOmhyZWY9IiNydC0wIi8+PC9nPgo8ZyB0cmFuc2Zvcm09InRyYW5zbGF0ZSgyNDI1LDM2ODYpIj48dXNlIHhsaW5rOmhyZWY9IiNyZWN0LTAiLz48L2c+CjxnIHRyYW5zZm9ybT0idHJhbnNsYXRlKDI1MjIsMzY4NikiPjx1c2UgeGxpbms6aHJlZj0iI3JlY3QtMCIvPjwvZz4KPGcgdHJhbnNmb3JtPSJ0cmFuc2xhdGUoMjYxOSwzNjg2KSI+PHVzZSB4bGluazpocmVmPSIjcmVjdC0wIi8+PC9nPgo8ZyB0cmFuc2Zvcm09InRyYW5zbGF0ZSgzMDA3LDM2ODYpIj48dXNlIHhsaW5rOmhyZWY9IiNyZWN0LTAiLz48L2c+CjxnIHRyYW5zZm9ybT0idHJhbnNsYXRlKDMxMDQsMzY4NikiPjx1c2UgeGxpbms6aHJlZj0iI3JlY3QtMCIvPjwvZz4KPGcgdHJhbnNmb3JtPSJ0cmFuc2xhdGUoMzIwMSwzNjg2KSI+PHVzZSB4bGluazpocmVmPSIjbGItMCIvPjwvZz4KPGcgdHJhbnNmb3JtPSJ0cmFuc2xhdGUoMzQ5MiwzNjg2KSI+PHVzZSB4bGluazpocmVmPSIjdC0wIi8+PC9nPgo8ZyB0cmFuc2Zvcm09InRyYW5zbGF0ZSgzNjg2LDM2ODYpIj48dXNlIHhsaW5rOmhyZWY9IiNydC0wIi8+PC9nPgo8ZyB0cmFuc2Zvcm09InRyYW5zbGF0ZSgzNzgzLDM2ODYpIj48dXNlIHhsaW5rOmhyZWY9IiNyZWN0LTAiLz48L2c+CjxnIHRyYW5zZm9ybT0idHJhbnNsYXRlKDM4ODAsMzY4NikiPjx1c2UgeGxpbms6aHJlZj0iI2x0LTAiLz48L2c+CjxnIHRyYW5zZm9ybT0idHJhbnNsYXRlKDExNjQsMzc4MykiPjx1c2UgeGxpbms6aHJlZj0iI2VtcHR5LTAiLz48L2c+CjxnIHRyYW5zZm9ybT0idHJhbnNsYXRlKDEzNTgsMzc4MykiPjx1c2UgeGxpbms6aHJlZj0iI3JlY3QtMCIvPjwvZz4KPGcgdHJhbnNmb3JtPSJ0cmFuc2xhdGUoMTQ1NSwzNzgzKSI+PHVzZSB4bGluazpocmVmPSIjbHQtMCIvPjwvZz4KPGcgdHJhbnNmb3JtPSJ0cmFuc2xhdGUoMTY0OSwzNzgzKSI+PHVzZSB4bGluazpocmVmPSIjcmVjdC0wIi8+PC9nPgo8ZyB0cmFuc2Zvcm09InRyYW5zbGF0ZSgyNDI1LDM3ODMpIj48dXNlIHhsaW5rOmhyZWY9IiNyZWN0LTAiLz48L2c+CjxnIHRyYW5zZm9ybT0idHJhbnNsYXRlKDI2MTksMzc4MykiPjx1c2UgeGxpbms6aHJlZj0iI3J0LTAiLz48L2c+CjxnIHRyYW5zZm9ybT0idHJhbnNsYXRlKDI3MTYsMzc4MykiPjx1c2UgeGxpbms6aHJlZj0iI2xiLTAiLz48L2c+CjxnIHRyYW5zZm9ybT0idHJhbnNsYXRlKDI5MTAsMzc4MykiPjx1c2UgeGxpbms6aHJlZj0iI3JiLTAiLz48L2c+CjxnIHRyYW5zZm9ybT0idHJhbnNsYXRlKDMwMDcsMzc4MykiPjx1c2UgeGxpbms6aHJlZj0iI3JlY3QtMCIvPjwvZz4KPGcgdHJhbnNmb3JtPSJ0cmFuc2xhdGUoMzEwNCwzNzgzKSI+PHVzZSB4bGluazpocmVmPSIjcmVjdC0wIi8+PC9nPgo8ZyB0cmFuc2Zvcm09InRyYW5zbGF0ZSgzMjAxLDM3ODMpIj48dXNlIHhsaW5rOmhyZWY9IiNsdC0wIi8+PC9nPgo8ZyB0cmFuc2Zvcm09InRyYW5zbGF0ZSgzNDkyLDM3ODMpIj48dXNlIHhsaW5rOmhyZWY9IiNuX3JiLTAiLz48L2c+CjxnIHRyYW5zZm9ybT0idHJhbnNsYXRlKDM1ODksMzc4MykiPjx1c2UgeGxpbms6aHJlZj0iI2ItMCIvPjwvZz4KPGcgdHJhbnNmb3JtPSJ0cmFuc2xhdGUoMTM1OCwzODgwKSI+PHVzZSB4bGluazpocmVmPSIjdC0wIi8+PC9nPgo8ZyB0cmFuc2Zvcm09InRyYW5zbGF0ZSgxNjQ5LDM4ODApIj48dXNlIHhsaW5rOmhyZWY9IiN0LTAiLz48L2c+CjxnIHRyYW5zZm9ybT0idHJhbnNsYXRlKDE4NDMsMzg4MCkiPjx1c2UgeGxpbms6aHJlZj0iI2VtcHR5LTAiLz48L2c+CjxnIHRyYW5zZm9ybT0idHJhbnNsYXRlKDIwMzcsMzg4MCkiPjx1c2UgeGxpbms6aHJlZj0iI3ItMCIvPjwvZz4KPGcgdHJhbnNmb3JtPSJ0cmFuc2xhdGUoMjEzNCwzODgwKSI+PHVzZSB4bGluazpocmVmPSIjcmVjdC0wIi8+PC9nPgo8ZyB0cmFuc2Zvcm09InRyYW5zbGF0ZSgyMjMxLDM4ODApIj48dXNlIHhsaW5rOmhyZWY9IiNyZWN0LTAiLz48L2c+CjxnIHRyYW5zZm9ybT0idHJhbnNsYXRlKDIzMjgsMzg4MCkiPjx1c2UgeGxpbms6aHJlZj0iI3JlY3QtMCIvPjwvZz4KPGcgdHJhbnNmb3JtPSJ0cmFuc2xhdGUoMjQyNSwzODgwKSI+PHVzZSB4bGluazpocmVmPSIjbHQtMCIvPjwvZz4KPGcgdHJhbnNmb3JtPSJ0cmFuc2xhdGUoMjcxNiwzODgwKSI+PHVzZSB4bGluazpocmVmPSIjdC0wIi8+PC9nPgo8ZyB0cmFuc2Zvcm09InRyYW5zbGF0ZSgyOTEwLDM4ODApIj48dXNlIHhsaW5rOmhyZWY9IiN0LTAiLz48L2c+CjxnIHRyYW5zZm9ybT0idHJhbnNsYXRlKDMxMDQsMzg4MCkiPjx1c2UgeGxpbms6aHJlZj0iI3QtMCIvPjwvZz4KPGcgdHJhbnNmb3JtPSJ0cmFuc2xhdGUoMzI5OCwzODgwKSI+PHVzZSB4bGluazpocmVmPSIjZW1wdHktMCIvPjwvZz4KPGcgdHJhbnNmb3JtPSJ0cmFuc2xhdGUoMzQ5MiwzODgwKSI+PHVzZSB4bGluazpocmVmPSIjci0wIi8+PC9nPgo8ZyB0cmFuc2Zvcm09InRyYW5zbGF0ZSgzNTg5LDM4ODApIj48dXNlIHhsaW5rOmhyZWY9IiNyZWN0LTAiLz48L2c+CjxnIHRyYW5zZm9ybT0idHJhbnNsYXRlKDM2ODYsMzg4MCkiPjx1c2UgeGxpbms6aHJlZj0iI2wtMCIvPjwvZz4KPGcgdHJhbnNmb3JtPSJ0cmFuc2xhdGUoMzg4MCwzODgwKSI+PHVzZSB4bGluazpocmVmPSIjZW1wdHktMCIvPjwvZz4KPHVzZSBmaWxsLXJ1bGU9ImV2ZW5vZGQiIHRyYW5zZm9ybT0idHJhbnNsYXRlKDAsMCkiIHhsaW5rOmhyZWY9IiNwb2ludC0wIi8+Cjx1c2UgZmlsbC1ydWxlPSJldmVub2RkIiB0cmFuc2Zvcm09InRyYW5zbGF0ZSgzMjY0LDApIiB4bGluazpocmVmPSIjcG9pbnQtMCIvPgo8dXNlIGZpbGwtcnVsZT0iZXZlbm9kZCIgdHJhbnNmb3JtPSJ0cmFuc2xhdGUoMCwzMjY0KSIgeGxpbms6aHJlZj0iI3BvaW50LTAiLz4KICAgIDwvZz4KICA8L3N2Zz4="/>
          <p:cNvSpPr>
            <a:spLocks noChangeAspect="1" noChangeArrowheads="1"/>
          </p:cNvSpPr>
          <p:nvPr/>
        </p:nvSpPr>
        <p:spPr bwMode="auto">
          <a:xfrm>
            <a:off x="460375" y="1202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5NzAsMCkiPjx1c2UgeGxpbms6aHJlZj0iI2VtcHR5LTAiLz48L2c+CjxnIHRyYW5zZm9ybT0idHJhbnNsYXRlKDExNjQsMCkiPjx1c2UgeGxpbms6aHJlZj0iI3ItMCIvPjwvZz4KPGcgdHJhbnNmb3JtPSJ0cmFuc2xhdGUoMTI2MSwwKSI+PHVzZSB4bGluazpocmVmPSIjbC0wIi8+PC9nPgo8ZyB0cmFuc2Zvcm09InRyYW5zbGF0ZSgxNjQ5LDApIj48dXNlIHhsaW5rOmhyZWY9IiNiLTAiLz48L2c+CjxnIHRyYW5zZm9ybT0idHJhbnNsYXRlKDE4NDMsMCkiPjx1c2UgeGxpbms6aHJlZj0iI3JiLTAiLz48L2c+CjxnIHRyYW5zZm9ybT0idHJhbnNsYXRlKDE5NDAsMCkiPjx1c2UgeGxpbms6aHJlZj0iI2xiLTAiLz48L2c+CjxnIHRyYW5zZm9ybT0idHJhbnNsYXRlKDIyMzEsMCkiPjx1c2UgeGxpbms6aHJlZj0iI2ItMCIvPjwvZz4KPGcgdHJhbnNmb3JtPSJ0cmFuc2xhdGUoMjQyNSwwKSI+PHVzZSB4bGluazpocmVmPSIjbl9yYi0wIi8+PC9nPgo8ZyB0cmFuc2Zvcm09InRyYW5zbGF0ZSgyNTIyLDApIj48dXNlIHhsaW5rOmhyZWY9IiNyYi0wIi8+PC9nPgo8ZyB0cmFuc2Zvcm09InRyYW5zbGF0ZSgyNjE5LDApIj48dXNlIHhsaW5rOmhyZWY9IiNsLTAiLz48L2c+CjxnIHRyYW5zZm9ybT0idHJhbnNsYXRlKDI4MTMsMCkiPjx1c2UgeGxpbms6aHJlZj0iI3ItMCIvPjwvZz4KPGcgdHJhbnNmb3JtPSJ0cmFuc2xhdGUoMjkxMCwwKSI+PHVzZSB4bGluazpocmVmPSIjbC0wIi8+PC9nPgo8ZyB0cmFuc2Zvcm09InRyYW5zbGF0ZSg3NzYsOTcpIj48dXNlIHhsaW5rOmhyZWY9IiNiLTAiLz48L2c+CjxnIHRyYW5zZm9ybT0idHJhbnNsYXRlKDEwNjcsOTcpIj48dXNlIHhsaW5rOmhyZWY9IiNiLTAiLz48L2c+CjxnIHRyYW5zZm9ybT0idHJhbnNsYXRlKDE2NDksOTcpIj48dXNlIHhsaW5rOmhyZWY9IiN0LTAiLz48L2c+CjxnIHRyYW5zZm9ybT0idHJhbnNsYXRlKDE3NDYsOTcpIj48dXNlIHhsaW5rOmhyZWY9IiNuX3JiLTAiLz48L2c+CjxnIHRyYW5zZm9ybT0idHJhbnNsYXRlKDE4NDMsOTcpIj48dXNlIHhsaW5rOmhyZWY9IiNyZWN0LTAiLz48L2c+CjxnIHRyYW5zZm9ybT0idHJhbnNsYXRlKDE5NDAsOTcpIj48dXNlIHhsaW5rOmhyZWY9IiNsdC0wIi8+PC9nPgo8ZyB0cmFuc2Zvcm09InRyYW5zbGF0ZSgyMjMxLDk3KSI+PHVzZSB4bGluazpocmVmPSIjdC0wIi8+PC9nPgo8ZyB0cmFuc2Zvcm09InRyYW5zbGF0ZSgyNDI1LDk3KSI+PHVzZSB4bGluazpocmVmPSIjci0wIi8+PC9nPgo8ZyB0cmFuc2Zvcm09InRyYW5zbGF0ZSgyNTIyLDk3KSI+PHVzZSB4bGluazpocmVmPSIjcmVjdC0wIi8+PC9nPgo8ZyB0cmFuc2Zvcm09InRyYW5zbGF0ZSgzMDA3LDk3KSI+PHVzZSB4bGluazpocmVmPSIjbl9yYi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QtMCIvPjwvZz4KPGcgdHJhbnNmb3JtPSJ0cmFuc2xhdGUoMTI2MSwxOTQpIj48dXNlIHhsaW5rOmhyZWY9IiNyLTAiLz48L2c+CjxnIHRyYW5zZm9ybT0idHJhbnNsYXRlKDEzNTgsMTk0KSI+PHVzZSB4bGluazpocmVmPSIjbC0wIi8+PC9nPgo8ZyB0cmFuc2Zvcm09InRyYW5zbGF0ZSgxNDU1LDE5NCkiPjx1c2UgeGxpbms6aHJlZj0iI25fcmItMCIvPjwvZz4KPGcgdHJhbnNmb3JtPSJ0cmFuc2xhdGUoMTU1MiwxOTQpIj48dXNlIHhsaW5rOmhyZWY9IiNiLTAiLz48L2c+CjxnIHRyYW5zZm9ybT0idHJhbnNsYXRlKDE3NDYsMTk0KSI+PHVzZSB4bGluazpocmVmPSIjci0wIi8+PC9nPgo8ZyB0cmFuc2Zvcm09InRyYW5zbGF0ZSgxODQzLDE5NCkiPjx1c2UgeGxpbms6aHJlZj0iI2x0LTAiLz48L2c+CjxnIHRyYW5zZm9ybT0idHJhbnNsYXRlKDIwMzcsMTk0KSI+PHVzZSB4bGluazpocmVmPSIjci0wIi8+PC9nPgo8ZyB0cmFuc2Zvcm09InRyYW5zbGF0ZSgyMTM0LDE5NCkiPjx1c2UgeGxpbms6aHJlZj0iI2xiLTAiLz48L2c+CjxnIHRyYW5zZm9ybT0idHJhbnNsYXRlKDI1MjIsMTk0KSI+PHVzZSB4bGluazpocmVmPSIjcmVjdC0wIi8+PC9nPgo8ZyB0cmFuc2Zvcm09InRyYW5zbGF0ZSgyODEzLDE5NCkiPjx1c2UgeGxpbms6aHJlZj0iI2VtcHR5LTAiLz48L2c+CjxnIHRyYW5zZm9ybT0idHJhbnNsYXRlKDMwMDcsMTk0KSI+PHVzZSB4bGluazpocmVmPSIjcmItMCIvPjwvZz4KPGcgdHJhbnNmb3JtPSJ0cmFuc2xhdGUoMzEwNCwxOTQpIj48dXNlIHhsaW5rOmhyZWY9IiNyZWN0LTAiLz48L2c+CjxnIHRyYW5zZm9ybT0idHJhbnNsYXRlKDc3NiwyOTEpIj48dXNlIHhsaW5rOmhyZWY9IiNyZWN0LTAiLz48L2c+CjxnIHRyYW5zZm9ybT0idHJhbnNsYXRlKDE0NTUsMjkxKSI+PHVzZSB4bGluazpocmVmPSIjci0wIi8+PC9nPgo8ZyB0cmFuc2Zvcm09InRyYW5zbGF0ZSgxNTUyLDI5MSkiPjx1c2UgeGxpbms6aHJlZj0iI3JlY3QtMCIvPjwvZz4KPGcgdHJhbnNmb3JtPSJ0cmFuc2xhdGUoMTY0OSwyOTEpIj48dXNlIHhsaW5rOmhyZWY9IiNsYi0wIi8+PC9nPgo8ZyB0cmFuc2Zvcm09InRyYW5zbGF0ZSgxODQzLDI5MSkiPjx1c2UgeGxpbms6aHJlZj0iI25fcmItMCIvPjwvZz4KPGcgdHJhbnNmb3JtPSJ0cmFuc2xhdGUoMTk0MCwyOTEpIj48dXNlIHhsaW5rOmhyZWY9IiNiLTAiLz48L2c+CjxnIHRyYW5zZm9ybT0idHJhbnNsYXRlKDIwMzcsMjkxKSI+PHVzZSB4bGluazpocmVmPSIjbl9yYi0wIi8+PC9nPgo8ZyB0cmFuc2Zvcm09InRyYW5zbGF0ZSgyMTM0LDI5MSkiPjx1c2UgeGxpbms6aHJlZj0iI3JlY3QtMCIvPjwvZz4KPGcgdHJhbnNmb3JtPSJ0cmFuc2xhdGUoMjIzMSwyOTEpIj48dXNlIHhsaW5rOmhyZWY9IiNsYi0wIi8+PC9nPgo8ZyB0cmFuc2Zvcm09InRyYW5zbGF0ZSgyNDI1LDI5MSkiPjx1c2UgeGxpbms6aHJlZj0iI25fcmItMCIvPjwvZz4KPGcgdHJhbnNmb3JtPSJ0cmFuc2xhdGUoMjUyMiwyOTEpIj48dXNlIHhsaW5rOmhyZWY9IiNyZWN0LTAiLz48L2c+CjxnIHRyYW5zZm9ybT0idHJhbnNsYXRlKDI3MTYsMjkxKSI+PHVzZSB4bGluazpocmVmPSIjYi0wIi8+PC9nPgo8ZyB0cmFuc2Zvcm09InRyYW5zbGF0ZSgzMDA3LDI5MSkiPjx1c2UgeGxpbms6aHJlZj0iI3J0LTAiLz48L2c+CjxnIHRyYW5zZm9ybT0idHJhbnNsYXRlKDMxMDQsMjkxKSI+PHVzZSB4bGluazpocmVmPSIjbHQtMCIvPjwvZz4KPGcgdHJhbnNmb3JtPSJ0cmFuc2xhdGUoNzc2LDM4OCkiPjx1c2UgeGxpbms6aHJlZj0iI3JlY3QtMCIvPjwvZz4KPGcgdHJhbnNmb3JtPSJ0cmFuc2xhdGUoODczLDM4OCkiPjx1c2UgeGxpbms6aHJlZj0iI3JlY3QtMCIvPjwvZz4KPGcgdHJhbnNmb3JtPSJ0cmFuc2xhdGUoOTcwLDM4OCkiPjx1c2UgeGxpbms6aHJlZj0iI3JlY3QtMCIvPjwvZz4KPGcgdHJhbnNmb3JtPSJ0cmFuc2xhdGUoMTA2NywzODgpIj48dXNlIHhsaW5rOmhyZWY9IiNyZWN0LTAiLz48L2c+CjxnIHRyYW5zZm9ybT0idHJhbnNsYXRlKDExNjQsMzg4KSI+PHVzZSB4bGluazpocmVmPSIjbC0wIi8+PC9nPgo8ZyB0cmFuc2Zvcm09InRyYW5zbGF0ZSgxNTUyLDM4OCkiPjx1c2UgeGxpbms6aHJlZj0iI3J0LTAiLz48L2c+CjxnIHRyYW5zZm9ybT0idHJhbnNsYXRlKDE2NDksMzg4KSI+PHVzZSB4bGluazpocmVmPSIjcmVjdC0wIi8+PC9nPgo8ZyB0cmFuc2Zvcm09InRyYW5zbGF0ZSgxNzQ2LDM4OCkiPjx1c2UgeGxpbms6aHJlZj0iI3JlY3QtMCIvPjwvZz4KPGcgdHJhbnNmb3JtPSJ0cmFuc2xhdGUoMTg0MywzODgpIj48dXNlIHhsaW5rOmhyZWY9IiNyZWN0LTAiLz48L2c+CjxnIHRyYW5zZm9ybT0idHJhbnNsYXRlKDE5NDAsMzg4KSI+PHVzZSB4bGluazpocmVmPSIjcmVjdC0wIi8+PC9nPgo8ZyB0cmFuc2Zvcm09InRyYW5zbGF0ZSgyMDM3LDM4OCkiPjx1c2UgeGxpbms6aHJlZj0iI3JlY3QtMCIvPjwvZz4KPGcgdHJhbnNmb3JtPSJ0cmFuc2xhdGUoMjEzNCwzODgpIj48dXNlIHhsaW5rOmhyZWY9IiNyZWN0LTAiLz48L2c+CjxnIHRyYW5zZm9ybT0idHJhbnNsYXRlKDIyMzEsMzg4KSI+PHVzZSB4bGluazpocmVmPSIjcmVjdC0wIi8+PC9nPgo8ZyB0cmFuc2Zvcm09InRyYW5zbGF0ZSgyMzI4LDM4OCkiPjx1c2UgeGxpbms6aHJlZj0iI3JlY3QtMCIvPjwvZz4KPGcgdHJhbnNmb3JtPSJ0cmFuc2xhdGUoMjQyNSwzODgpIj48dXNlIHhsaW5rOmhyZWY9IiNyZWN0LTAiLz48L2c+CjxnIHRyYW5zZm9ybT0idHJhbnNsYXRlKDI1MjIsMzg4KSI+PHVzZSB4bGluazpocmVmPSIjcmVjdC0wIi8+PC9nPgo8ZyB0cmFuc2Zvcm09InRyYW5zbGF0ZSgyNzE2LDM4OCkiPjx1c2UgeGxpbms6aHJlZj0iI3J0LTAiLz48L2c+CjxnIHRyYW5zZm9ybT0idHJhbnNsYXRlKDI4MTMsMzg4KSI+PHVzZSB4bGluazpocmVmPSIjbGItMCIvPjwvZz4KPGcgdHJhbnNmb3JtPSJ0cmFuc2xhdGUoNzc2LDQ4NSkiPjx1c2UgeGxpbms6aHJlZj0iI3JlY3QtMCIvPjwvZz4KPGcgdHJhbnNmb3JtPSJ0cmFuc2xhdGUoODczLDQ4NSkiPjx1c2UgeGxpbms6aHJlZj0iI3JlY3QtMCIvPjwvZz4KPGcgdHJhbnNmb3JtPSJ0cmFuc2xhdGUoOTcwLDQ4NSkiPjx1c2UgeGxpbms6aHJlZj0iI3JlY3QtMCIvPjwvZz4KPGcgdHJhbnNmb3JtPSJ0cmFuc2xhdGUoMTA2Nyw0ODUpIj48dXNlIHhsaW5rOmhyZWY9IiNsdC0wIi8+PC9nPgo8ZyB0cmFuc2Zvcm09InRyYW5zbGF0ZSgxMjYxLDQ4NSkiPjx1c2UgeGxpbms6aHJlZj0iI2VtcHR5LTAiLz48L2c+CjxnIHRyYW5zZm9ybT0idHJhbnNsYXRlKDE0NTUsNDg1KSI+PHVzZSB4bGluazpocmVmPSIjZW1wdHktMCIvPjwvZz4KPGcgdHJhbnNmb3JtPSJ0cmFuc2xhdGUoMTY0OSw0ODUpIj48dXNlIHhsaW5rOmhyZWY9IiN0LTAiLz48L2c+CjxnIHRyYW5zZm9ybT0idHJhbnNsYXRlKDIwMzcsNDg1KSI+PHVzZSB4bGluazpocmVmPSIjdC0wIi8+PC9nPgo8ZyB0cmFuc2Zvcm09InRyYW5zbGF0ZSgyNDI1LDQ4NSkiPjx1c2UgeGxpbms6aHJlZj0iI3J0LTAiLz48L2c+CjxnIHRyYW5zZm9ybT0idHJhbnNsYXRlKDI1MjIsNDg1KSI+PHVzZSB4bGluazpocmVmPSIjcmVjdC0wIi8+PC9nPgo8ZyB0cmFuc2Zvcm09InRyYW5zbGF0ZSgyODEzLDQ4NSkiPjx1c2UgeGxpbms6aHJlZj0iI3J0LTAiLz48L2c+CjxnIHRyYW5zZm9ybT0idHJhbnNsYXRlKDI5MTAsNDg1KSI+PHVzZSB4bGluazpocmVmPSIjbGItMCIvPjwvZz4KPGcgdHJhbnNmb3JtPSJ0cmFuc2xhdGUoMzEwNCw0ODUpIj48dXNlIHhsaW5rOmhyZWY9IiNiLTAiLz48L2c+CjxnIHRyYW5zZm9ybT0idHJhbnNsYXRlKDc3Niw1ODIpIj48dXNlIHhsaW5rOmhyZWY9IiN0LTAiLz48L2c+CjxnIHRyYW5zZm9ybT0idHJhbnNsYXRlKDk3MCw1ODIpIj48dXNlIHhsaW5rOmhyZWY9IiNyZWN0LTAiLz48L2c+CjxnIHRyYW5zZm9ybT0idHJhbnNsYXRlKDExNjQsNTgyKSI+PHVzZSB4bGluazpocmVmPSIjZW1wdHktMCIvPjwvZz4KPGcgdHJhbnNmb3JtPSJ0cmFuc2xhdGUoMTM1OCw1ODIpIj48dXNlIHhsaW5rOmhyZWY9IiNlbXB0eS0wIi8+PC9nPgo8ZyB0cmFuc2Zvcm09InRyYW5zbGF0ZSgxNDU1LDU4MikiPjx1c2UgeGxpbms6aHJlZj0iI25fcmItMCIvPjwvZz4KPGcgdHJhbnNmb3JtPSJ0cmFuc2xhdGUoMTU1Miw1ODIpIj48dXNlIHhsaW5rOmhyZWY9IiNiLTAiLz48L2c+CjxnIHRyYW5zZm9ybT0idHJhbnNsYXRlKDE3NDYsNTgyKSI+PHVzZSB4bGluazpocmVmPSIjZW1wdHktMCIvPjwvZz4KPGcgdHJhbnNmb3JtPSJ0cmFuc2xhdGUoMTg0Myw1ODIpIj48dXNlIHhsaW5rOmhyZWY9IiNuX3JiLTAiLz48L2c+CjxnIHRyYW5zZm9ybT0idHJhbnNsYXRlKDE5NDAsNTgyKSI+PHVzZSB4bGluazpocmVmPSIjYi0wIi8+PC9nPgo8ZyB0cmFuc2Zvcm09InRyYW5zbGF0ZSgyMTM0LDU4MikiPjx1c2UgeGxpbms6aHJlZj0iI2ItMCIvPjwvZz4KPGcgdHJhbnNmb3JtPSJ0cmFuc2xhdGUoMjMyOCw1ODIpIj48dXNlIHhsaW5rOmhyZWY9IiNlbXB0eS0wIi8+PC9nPgo8ZyB0cmFuc2Zvcm09InRyYW5zbGF0ZSgyNTIyLDU4MikiPjx1c2UgeGxpbms6aHJlZj0iI3QtMCIvPjwvZz4KPGcgdHJhbnNmb3JtPSJ0cmFuc2xhdGUoMjcxNiw1ODIpIj48dXNlIHhsaW5rOmhyZWY9IiNlbXB0eS0wIi8+PC9nPgo8ZyB0cmFuc2Zvcm09InRyYW5zbGF0ZSgyOTEwLDU4MikiPjx1c2UgeGxpbms6aHJlZj0iI3JlY3QtMCIvPjwvZz4KPGcgdHJhbnNmb3JtPSJ0cmFuc2xhdGUoMzEwNCw1ODIpIj48dXNlIHhsaW5rOmhyZWY9IiNyZWN0LTAiLz48L2c+CjxnIHRyYW5zZm9ybT0idHJhbnNsYXRlKDg3Myw2NzkpIj48dXNlIHhsaW5rOmhyZWY9IiNuX3JiLTAiLz48L2c+CjxnIHRyYW5zZm9ybT0idHJhbnNsYXRlKDk3MCw2NzkpIj48dXNlIHhsaW5rOmhyZWY9IiNyZWN0LTAiLz48L2c+CjxnIHRyYW5zZm9ybT0idHJhbnNsYXRlKDEwNjcsNjc5KSI+PHVzZSB4bGluazpocmVmPSIjbC0wIi8+PC9nPgo8ZyB0cmFuc2Zvcm09InRyYW5zbGF0ZSgxMjYxLDY3OSkiPjx1c2UgeGxpbms6aHJlZj0iI2VtcHR5LTAiLz48L2c+CjxnIHRyYW5zZm9ybT0idHJhbnNsYXRlKDE0NTUsNjc5KSI+PHVzZSB4bGluazpocmVmPSIjcmItMCIvPjwvZz4KPGcgdHJhbnNmb3JtPSJ0cmFuc2xhdGUoMTU1Miw2NzkpIj48dXNlIHhsaW5rOmhyZWY9IiNyZWN0LTAiLz48L2c+CjxnIHRyYW5zZm9ybT0idHJhbnNsYXRlKDE2NDksNjc5KSI+PHVzZSB4bGluazpocmVmPSIjbGItMCIvPjwvZz4KPGcgdHJhbnNmb3JtPSJ0cmFuc2xhdGUoMTg0Myw2NzkpIj48dXNlIHhsaW5rOmhyZWY9IiNyYi0wIi8+PC9nPgo8ZyB0cmFuc2Zvcm09InRyYW5zbGF0ZSgxOTQwLDY3OSkiPjx1c2UgeGxpbms6aHJlZj0iI3JlY3QtMCIvPjwvZz4KPGcgdHJhbnNmb3JtPSJ0cmFuc2xhdGUoMjEzNCw2NzkpIj48dXNlIHhsaW5rOmhyZWY9IiNyZWN0LTAiLz48L2c+CjxnIHRyYW5zZm9ybT0idHJhbnNsYXRlKDI5MTAsNjc5KSI+PHVzZSB4bGluazpocmVmPSIjdC0wIi8+PC9nPgo8ZyB0cmFuc2Zvcm09InRyYW5zbGF0ZSgzMTA0LDY3OSkiPjx1c2UgeGxpbms6aHJlZj0iI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zNTgsNzc2KSI+PHVzZSB4bGluazpocmVmPSIjbl9yYi0wIi8+PC9nPgo8ZyB0cmFuc2Zvcm09InRyYW5zbGF0ZSgxNDU1LDc3NikiPjx1c2UgeGxpbms6aHJlZj0iI3JlY3QtMCIvPjwvZz4KPGcgdHJhbnNmb3JtPSJ0cmFuc2xhdGUoMTU1Miw3NzYpIj48dXNlIHhsaW5rOmhyZWY9IiNyZWN0LTAiLz48L2c+CjxnIHRyYW5zZm9ybT0idHJhbnNsYXRlKDE2NDksNzc2KSI+PHVzZSB4bGluazpocmVmPSIjcmVjdC0wIi8+PC9nPgo8ZyB0cmFuc2Zvcm09InRyYW5zbGF0ZSgxODQzLDc3NikiPjx1c2UgeGxpbms6aHJlZj0iI3J0LTAiLz48L2c+CjxnIHRyYW5zZm9ybT0idHJhbnNsYXRlKDE5NDAsNzc2KSI+PHVzZSB4bGluazpocmVmPSIjbHQtMCIvPjwvZz4KPGcgdHJhbnNmb3JtPSJ0cmFuc2xhdGUoMjEzNCw3NzYpIj48dXNlIHhsaW5rOmhyZWY9IiN0LTAiLz48L2c+CjxnIHRyYW5zZm9ybT0idHJhbnNsYXRlKDI1MjIsNzc2KSI+PHVzZSB4bGluazpocmVmPSIjci0wIi8+PC9nPgo8ZyB0cmFuc2Zvcm09InRyYW5zbGF0ZSgyNjE5LDc3NikiPjx1c2UgeGxpbms6aHJlZj0iI3JlY3QtMCIvPjwvZz4KPGcgdHJhbnNmb3JtPSJ0cmFuc2xhdGUoMjcxNiw3NzYpIj48dXNlIHhsaW5rOmhyZWY9IiNsYi0wIi8+PC9nPgo8ZyB0cmFuc2Zvcm09InRyYW5zbGF0ZSgyOTEwLDc3NikiPjx1c2UgeGxpbms6aHJlZj0iI25fcmItMCIvPjwvZz4KPGcgdHJhbnNmb3JtPSJ0cmFuc2xhdGUoMzAwNyw3NzYpIj48dXNlIHhsaW5rOmhyZWY9IiNiLTAiLz48L2c+CjxnIHRyYW5zZm9ybT0idHJhbnNsYXRlKDMxMDQsNzc2KSI+PHVzZSB4bGluazpocmVmPSIjbl9yYi0wIi8+PC9nPgo8ZyB0cmFuc2Zvcm09InRyYW5zbGF0ZSgzMjAxLDc3NikiPjx1c2UgeGxpbms6aHJlZj0iI2I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ci0wIi8+PC9nPgo8ZyB0cmFuc2Zvcm09InRyYW5zbGF0ZSg5Nyw4NzMpIj48dXNlIHhsaW5rOmhyZWY9IiNsYi0wIi8+PC9nPgo8ZyB0cmFuc2Zvcm09InRyYW5zbGF0ZSgzODgsODczKSI+PHVzZSB4bGluazpocmVmPSIjZW1wdHktMCIvPjwvZz4KPGcgdHJhbnNmb3JtPSJ0cmFuc2xhdGUoNjc5LDg3MykiPjx1c2UgeGxpbms6aHJlZj0iI3JlY3QtMCIvPjwvZz4KPGcgdHJhbnNmb3JtPSJ0cmFuc2xhdGUoOTcwLDg3MykiPjx1c2UgeGxpbms6aHJlZj0iI3QtMCIvPjwvZz4KPGcgdHJhbnNmb3JtPSJ0cmFuc2xhdGUoMTI2MSw4NzMpIj48dXNlIHhsaW5rOmhyZWY9IiNyLTAiLz48L2c+CjxnIHRyYW5zZm9ybT0idHJhbnNsYXRlKDEzNTgsODczKSI+PHVzZSB4bGluazpocmVmPSIjcmVjdC0wIi8+PC9nPgo8ZyB0cmFuc2Zvcm09InRyYW5zbGF0ZSgxNDU1LDg3MykiPjx1c2UgeGxpbms6aHJlZj0iI3JlY3QtMCIvPjwvZz4KPGcgdHJhbnNmb3JtPSJ0cmFuc2xhdGUoMTY0OSw4NzMpIj48dXNlIHhsaW5rOmhyZWY9IiN0LTAiLz48L2c+CjxnIHRyYW5zZm9ybT0idHJhbnNsYXRlKDIzMjgsODczKSI+PHVzZSB4bGluazpocmVmPSIjci0wIi8+PC9nPgo8ZyB0cmFuc2Zvcm09InRyYW5zbGF0ZSgyNDI1LDg3MykiPjx1c2UgeGxpbms6aHJlZj0iI2xiLTAiLz48L2c+CjxnIHRyYW5zZm9ybT0idHJhbnNsYXRlKDI2MTksODczKSI+PHVzZSB4bGluazpocmVmPSIjcmVjdC0wIi8+PC9nPgo8ZyB0cmFuc2Zvcm09InRyYW5zbGF0ZSgyNzE2LDg3MykiPjx1c2UgeGxpbms6aHJlZj0iI2x0LTAiLz48L2c+CjxnIHRyYW5zZm9ybT0idHJhbnNsYXRlKDI5MTAsODczKSI+PHVzZSB4bGluazpocmVmPSIjcmItMCIvPjwvZz4KPGcgdHJhbnNmb3JtPSJ0cmFuc2xhdGUoMzAwNyw4NzMpIj48dXNlIHhsaW5rOmhyZWY9IiNyZWN0LTAiLz48L2c+CjxnIHRyYW5zZm9ybT0idHJhbnNsYXRlKDMxMDQsODczKSI+PHVzZSB4bGluazpocmVmPSIjcmVjdC0wIi8+PC9nPgo8ZyB0cmFuc2Zvcm09InRyYW5zbGF0ZSgzMjAxLDg3MykiPjx1c2UgeGxpbms6aHJlZj0iI3JlY3QtMCIvPjwvZz4KPGcgdHJhbnNmb3JtPSJ0cmFuc2xhdGUoMzI5OCw4NzMpIj48dXNlIHhsaW5rOmhyZWY9IiNyZWN0LTAiLz48L2c+CjxnIHRyYW5zZm9ybT0idHJhbnNsYXRlKDMzOTUsODczKSI+PHVzZSB4bGluazpocmVmPSIjbHQtMCIvPjwvZz4KPGcgdHJhbnNmb3JtPSJ0cmFuc2xhdGUoMzY4Niw4NzMpIj48dXNlIHhsaW5rOmhyZWY9IiNyZWN0LTAiLz48L2c+CjxnIHRyYW5zZm9ybT0idHJhbnNsYXRlKDk3LDk3MCkiPjx1c2UgeGxpbms6aHJlZj0iI3JlY3QtMCIvPjwvZz4KPGcgdHJhbnNmb3JtPSJ0cmFuc2xhdGUoMTk0LDk3MCkiPjx1c2UgeGxpbms6aHJlZj0iI3JlY3QtMCIvPjwvZz4KPGcgdHJhbnNmb3JtPSJ0cmFuc2xhdGUoMjkxLDk3MCkiPjx1c2UgeGxpbms6aHJlZj0iI2wtMCIvPjwvZz4KPGcgdHJhbnNmb3JtPSJ0cmFuc2xhdGUoNDg1LDk3MCkiPjx1c2UgeGxpbms6aHJlZj0iI3ItMCIvPjwvZz4KPGcgdHJhbnNmb3JtPSJ0cmFuc2xhdGUoNTgyLDk3MCkiPjx1c2UgeGxpbms6aHJlZj0iI3JlY3QtMCIvPjwvZz4KPGcgdHJhbnNmb3JtPSJ0cmFuc2xhdGUoNjc5LDk3MCkiPjx1c2UgeGxpbms6aHJlZj0iI3JlY3QtMCIvPjwvZz4KPGcgdHJhbnNmb3JtPSJ0cmFuc2xhdGUoNzc2LDk3MCkiPjx1c2UgeGxpbms6aHJlZj0iI2wtMCIvPjwvZz4KPGcgdHJhbnNmb3JtPSJ0cmFuc2xhdGUoMTM1OCw5NzApIj48dXNlIHhsaW5rOmhyZWY9IiNydC0wIi8+PC9nPgo8ZyB0cmFuc2Zvcm09InRyYW5zbGF0ZSgxNDU1LDk3MCkiPjx1c2UgeGxpbms6aHJlZj0iI3JlY3QtMCIvPjwvZz4KPGcgdHJhbnNmb3JtPSJ0cmFuc2xhdGUoMTU1Miw5NzApIj48dXNlIHhsaW5rOmhyZWY9IiNsLTAiLz48L2c+CjxnIHRyYW5zZm9ybT0idHJhbnNsYXRlKDE3NDYsOTcwKSI+PHVzZSB4bGluazpocmVmPSIjZW1wdHktMCIvPjwvZz4KPGcgdHJhbnNmb3JtPSJ0cmFuc2xhdGUoMjAzNyw5NzApIj48dXNlIHhsaW5rOmhyZWY9IiNyLTAiLz48L2c+CjxnIHRyYW5zZm9ybT0idHJhbnNsYXRlKDIxMzQsOTcwKSI+PHVzZSB4bGluazpocmVmPSIjbC0wIi8+PC9nPgo8ZyB0cmFuc2Zvcm09InRyYW5zbGF0ZSgyNDI1LDk3MCkiPjx1c2UgeGxpbms6aHJlZj0iI3QtMCIvPjwvZz4KPGcgdHJhbnNmb3JtPSJ0cmFuc2xhdGUoMjYxOSw5NzApIj48dXNlIHhsaW5rOmhyZWY9IiN0LTAiLz48L2c+CjxnIHRyYW5zZm9ybT0idHJhbnNsYXRlKDI5MTAsOTcwKSI+PHVzZSB4bGluazpocmVmPSIjcnQtMCIvPjwvZz4KPGcgdHJhbnNmb3JtPSJ0cmFuc2xhdGUoMzAwNyw5NzApIj48dXNlIHhsaW5rOmhyZWY9IiNyZWN0LTAiLz48L2c+CjxnIHRyYW5zZm9ybT0idHJhbnNsYXRlKDMyMDEsOTcwKSI+PHVzZSB4bGluazpocmVmPSIjdC0wIi8+PC9nPgo8ZyB0cmFuc2Zvcm09InRyYW5zbGF0ZSgzNDkyLDk3MCkiPjx1c2UgeGxpbms6aHJlZj0iI25fcmItMCIvPjwvZz4KPGcgdHJhbnNmb3JtPSJ0cmFuc2xhdGUoMzU4OSw5NzApIj48dXNlIHhsaW5rOmhyZWY9IiNyYi0wIi8+PC9nPgo8ZyB0cmFuc2Zvcm09InRyYW5zbGF0ZSgzNjg2LDk3MCkiPjx1c2UgeGxpbms6aHJlZj0iI2x0LTAiLz48L2c+CjxnIHRyYW5zZm9ybT0idHJhbnNsYXRlKDM4ODAsOTcwKSI+PHVzZSB4bGluazpocmVmPSIjYi0wIi8+PC9nPgo8ZyB0cmFuc2Zvcm09InRyYW5zbGF0ZSgwLDEwNjcpIj48dXNlIHhsaW5rOmhyZWY9IiNuX3JiLTAiLz48L2c+CjxnIHRyYW5zZm9ybT0idHJhbnNsYXRlKDk3LDEwNjcpIj48dXNlIHhsaW5rOmhyZWY9IiNyZWN0LTAiLz48L2c+CjxnIHRyYW5zZm9ybT0idHJhbnNsYXRlKDY3OSwxMDY3KSI+PHVzZSB4bGluazpocmVmPSIjcmVjdC0wIi8+PC9nPgo8ZyB0cmFuc2Zvcm09InRyYW5zbGF0ZSgxMDY3LDEwNjcpIj48dXNlIHhsaW5rOmhyZWY9IiNlbXB0eS0wIi8+PC9nPgo8ZyB0cmFuc2Zvcm09InRyYW5zbGF0ZSgxODQzLDEwNjcpIj48dXNlIHhsaW5rOmhyZWY9IiNyLTAiLz48L2c+CjxnIHRyYW5zZm9ybT0idHJhbnNsYXRlKDE5NDAsMTA2NykiPjx1c2UgeGxpbms6aHJlZj0iI2wtMCIvPjwvZz4KPGcgdHJhbnNmb3JtPSJ0cmFuc2xhdGUoMjUyMiwxMDY3KSI+PHVzZSB4bGluazpocmVmPSIjZW1wdHktMCIvPjwvZz4KPGcgdHJhbnNmb3JtPSJ0cmFuc2xhdGUoMjcxNiwxMDY3KSI+PHVzZSB4bGluazpocmVmPSIjZW1wdHktMCIvPjwvZz4KPGcgdHJhbnNmb3JtPSJ0cmFuc2xhdGUoMzAwNywxMDY3KSI+PHVzZSB4bGluazpocmVmPSIjcnQtMCIvPjwvZz4KPGcgdHJhbnNmb3JtPSJ0cmFuc2xhdGUoMzEwNCwxMDY3KSI+PHVzZSB4bGluazpocmVmPSIjbGItMCIvPjwvZz4KPGcgdHJhbnNmb3JtPSJ0cmFuc2xhdGUoMzI5OCwxMDY3KSI+PHVzZSB4bGluazpocmVmPSIjbl9yYi0wIi8+PC9nPgo8ZyB0cmFuc2Zvcm09InRyYW5zbGF0ZSgzMzk1LDEwNjcpIj48dXNlIHhsaW5rOmhyZWY9IiNyYi0wIi8+PC9nPgo8ZyB0cmFuc2Zvcm09InRyYW5zbGF0ZSgzNDkyLDEwNjcpIj48dXNlIHhsaW5rOmhyZWY9IiNyZWN0LTAiLz48L2c+CjxnIHRyYW5zZm9ybT0idHJhbnNsYXRlKDM1ODksMTA2NykiPjx1c2UgeGxpbms6aHJlZj0iI2x0LTAiLz48L2c+CjxnIHRyYW5zZm9ybT0idHJhbnNsYXRlKDM4ODAsMTA2NykiPjx1c2UgeGxpbms6aHJlZj0iI3JlY3QtMCIvPjwvZz4KPGcgdHJhbnNmb3JtPSJ0cmFuc2xhdGUoMCwxMTY0KSI+PHVzZSB4bGluazpocmVmPSIjcmItMCIvPjwvZz4KPGcgdHJhbnNmb3JtPSJ0cmFuc2xhdGUoOTcsMTE2NCkiPjx1c2UgeGxpbms6aHJlZj0iI3JlY3QtMCIvPjwvZz4KPGcgdHJhbnNmb3JtPSJ0cmFuc2xhdGUoMjkxLDExNjQpIj48dXNlIHhsaW5rOmhyZWY9IiNyLTAiLz48L2c+CjxnIHRyYW5zZm9ybT0idHJhbnNsYXRlKDM4OCwxMTY0KSI+PHVzZSB4bGluazpocmVmPSIjcmVjdC0wIi8+PC9nPgo8ZyB0cmFuc2Zvcm09InRyYW5zbGF0ZSg0ODUsMTE2NCkiPjx1c2UgeGxpbms6aHJlZj0iI3JlY3QtMCIvPjwvZz4KPGcgdHJhbnNmb3JtPSJ0cmFuc2xhdGUoNTgyLDExNjQpIj48dXNlIHhsaW5rOmhyZWY9IiNyZWN0LTAiLz48L2c+CjxnIHRyYW5zZm9ybT0idHJhbnNsYXRlKDY3OSwxMTY0KSI+PHVzZSB4bGluazpocmVmPSIjcmVjdC0wIi8+PC9nPgo8ZyB0cmFuc2Zvcm09InRyYW5zbGF0ZSg3NzYsMTE2NCkiPjx1c2UgeGxpbms6aHJlZj0iI2wtMCIvPjwvZz4KPGcgdHJhbnNmb3JtPSJ0cmFuc2xhdGUoODczLDExNjQpIj48dXNlIHhsaW5rOmhyZWY9IiNuX3JiLTAiLz48L2c+CjxnIHRyYW5zZm9ybT0idHJhbnNsYXRlKDk3MCwxMTY0KSI+PHVzZSB4bGluazpocmVmPSIjYi0wIi8+PC9nPgo8ZyB0cmFuc2Zvcm09InRyYW5zbGF0ZSgxMjYxLDExNjQpIj48dXNlIHhsaW5rOmhyZWY9IiNlbXB0eS0wIi8+PC9nPgo8ZyB0cmFuc2Zvcm09InRyYW5zbGF0ZSgxNDU1LDExNjQpIj48dXNlIHhsaW5rOmhyZWY9IiNyLTAiLz48L2c+CjxnIHRyYW5zZm9ybT0idHJhbnNsYXRlKDE1NTIsMTE2NCkiPjx1c2UgeGxpbms6aHJlZj0iI2wtMCIvPjwvZz4KPGcgdHJhbnNmb3JtPSJ0cmFuc2xhdGUoMTY0OSwxMTY0KSI+PHVzZSB4bGluazpocmVmPSIjbl9yYi0wIi8+PC9nPgo8ZyB0cmFuc2Zvcm09InRyYW5zbGF0ZSgxNzQ2LDExNjQpIj48dXNlIHhsaW5rOmhyZWY9IiNiLTAiLz48L2c+CjxnIHRyYW5zZm9ybT0idHJhbnNsYXRlKDIyMzEsMTE2NCkiPjx1c2UgeGxpbms6aHJlZj0iI25fcmItMCIvPjwvZz4KPGcgdHJhbnNmb3JtPSJ0cmFuc2xhdGUoMjMyOCwxMTY0KSI+PHVzZSB4bGluazpocmVmPSIjYi0wIi8+PC9nPgo8ZyB0cmFuc2Zvcm09InRyYW5zbGF0ZSgzMTA0LDExNjQpIj48dXNlIHhsaW5rOmhyZWY9IiNyZWN0LTAiLz48L2c+CjxnIHRyYW5zZm9ybT0idHJhbnNsYXRlKDMyOTgsMTE2NCkiPjx1c2UgeGxpbms6aHJlZj0iI3ItMCIvPjwvZz4KPGcgdHJhbnNmb3JtPSJ0cmFuc2xhdGUoMzM5NSwxMTY0KSI+PHVzZSB4bGluazpocmVmPSIjbHQtMCIvPjwvZz4KPGcgdHJhbnNmb3JtPSJ0cmFuc2xhdGUoMzc4MywxMTY0KSI+PHVzZSB4bGluazpocmVmPSIjbl9yYi0wIi8+PC9nPgo8ZyB0cmFuc2Zvcm09InRyYW5zbGF0ZSgzODgwLDExNjQpIj48dXNlIHhsaW5rOmhyZWY9IiNyZWN0LTAiLz48L2c+CjxnIHRyYW5zZm9ybT0idHJhbnNsYXRlKDAsMTI2MSkiPjx1c2UgeGxpbms6aHJlZj0iI3JlY3QtMCIvPjwvZz4KPGcgdHJhbnNmb3JtPSJ0cmFuc2xhdGUoOTcsMTI2MSkiPjx1c2UgeGxpbms6aHJlZj0iI2x0LTAiLz48L2c+CjxnIHRyYW5zZm9ybT0idHJhbnNsYXRlKDM4OCwxMjYxKSI+PHVzZSB4bGluazpocmVmPSIjcnQtMCIvPjwvZz4KPGcgdHJhbnNmb3JtPSJ0cmFuc2xhdGUoNDg1LDEyNjEpIj48dXNlIHhsaW5rOmhyZWY9IiNyZWN0LTAiLz48L2c+CjxnIHRyYW5zZm9ybT0idHJhbnNsYXRlKDg3MywxMjYxKSI+PHVzZSB4bGluazpocmVmPSIjci0wIi8+PC9nPgo8ZyB0cmFuc2Zvcm09InRyYW5zbGF0ZSg5NzAsMTI2MSkiPjx1c2UgeGxpbms6aHJlZj0iI3JlY3QtMCIvPjwvZz4KPGcgdHJhbnNmb3JtPSJ0cmFuc2xhdGUoMTA2NywxMjYxKSI+PHVzZSB4bGluazpocmVmPSIjcmVjdC0wIi8+PC9nPgo8ZyB0cmFuc2Zvcm09InRyYW5zbGF0ZSgxMTY0LDEyNjEpIj48dXNlIHhsaW5rOmhyZWY9IiNsYi0wIi8+PC9nPgo8ZyB0cmFuc2Zvcm09InRyYW5zbGF0ZSgxMzU4LDEyNjEpIj48dXNlIHhsaW5rOmhyZWY9IiNlbXB0eS0wIi8+PC9nPgo8ZyB0cmFuc2Zvcm09InRyYW5zbGF0ZSgxNjQ5LDEyNjEpIj48dXNlIHhsaW5rOmhyZWY9IiNyLTAiLz48L2c+CjxnIHRyYW5zZm9ybT0idHJhbnNsYXRlKDE3NDYsMTI2MSkiPjx1c2UgeGxpbms6aHJlZj0iI3JlY3QtMCIvPjwvZz4KPGcgdHJhbnNmb3JtPSJ0cmFuc2xhdGUoMTg0MywxMjYxKSI+PHVzZSB4bGluazpocmVmPSIjcmVjdC0wIi8+PC9nPgo8ZyB0cmFuc2Zvcm09InRyYW5zbGF0ZSgxOTQwLDEyNjEpIj48dXNlIHhsaW5rOmhyZWY9IiNyZWN0LTAiLz48L2c+CjxnIHRyYW5zZm9ybT0idHJhbnNsYXRlKDIwMzcsMTI2MSkiPjx1c2UgeGxpbms6aHJlZj0iI3JlY3QtMCIvPjwvZz4KPGcgdHJhbnNmb3JtPSJ0cmFuc2xhdGUoMjEzNCwxMjYxKSI+PHVzZSB4bGluazpocmVmPSIjcmVjdC0wIi8+PC9nPgo8ZyB0cmFuc2Zvcm09InRyYW5zbGF0ZSgyMjMxLDEyNjEpIj48dXNlIHhsaW5rOmhyZWY9IiNyZWN0LTAiLz48L2c+CjxnIHRyYW5zZm9ybT0idHJhbnNsYXRlKDIzMjgsMTI2MSkiPjx1c2UgeGxpbms6aHJlZj0iI3JlY3QtMCIvPjwvZz4KPGcgdHJhbnNmb3JtPSJ0cmFuc2xhdGUoMjkxMCwxMjYxKSI+PHVzZSB4bGluazpocmVmPSIjZW1wdHktMCIvPjwvZz4KPGcgdHJhbnNmb3JtPSJ0cmFuc2xhdGUoMzEwNCwxMjYxKSI+PHVzZSB4bGluazpocmVmPSIjcmVjdC0wIi8+PC9nPgo8ZyB0cmFuc2Zvcm09InRyYW5zbGF0ZSgzMjAxLDEyNjEpIj48dXNlIHhsaW5rOmhyZWY9IiNsYi0wIi8+PC9nPgo8ZyB0cmFuc2Zvcm09InRyYW5zbGF0ZSgzNTg5LDEyNjEpIj48dXNlIHhsaW5rOmhyZWY9IiNyLTAiLz48L2c+CjxnIHRyYW5zZm9ybT0idHJhbnNsYXRlKDM2ODYsMTI2MSkiPjx1c2UgeGxpbms6aHJlZj0iI3JlY3QtMCIvPjwvZz4KPGcgdHJhbnNmb3JtPSJ0cmFuc2xhdGUoMzc4MywxMjYxKSI+PHVzZSB4bGluazpocmVmPSIjcmVjdC0wIi8+PC9nPgo8ZyB0cmFuc2Zvcm09InRyYW5zbGF0ZSgzODgwLDEyNjEpIj48dXNlIHhsaW5rOmhyZWY9IiNyZWN0LTAiLz48L2c+CjxnIHRyYW5zZm9ybT0idHJhbnNsYXRlKDAsMTM1OCkiPjx1c2UgeGxpbms6aHJlZj0iI3JlY3QtMCIvPjwvZz4KPGcgdHJhbnNmb3JtPSJ0cmFuc2xhdGUoMTk0LDEzNTgpIj48dXNlIHhsaW5rOmhyZWY9IiNyLTAiLz48L2c+CjxnIHRyYW5zZm9ybT0idHJhbnNsYXRlKDI5MSwxMzU4KSI+PHVzZSB4bGluazpocmVmPSIjbGItMCIvPjwvZz4KPGcgdHJhbnNmb3JtPSJ0cmFuc2xhdGUoNDg1LDEzNTgpIj48dXNlIHhsaW5rOmhyZWY9IiNydC0wIi8+PC9nPgo8ZyB0cmFuc2Zvcm09InRyYW5zbGF0ZSg1ODIsMTM1OCkiPjx1c2UgeGxpbms6aHJlZj0iI3JlY3QtMCIvPjwvZz4KPGcgdHJhbnNmb3JtPSJ0cmFuc2xhdGUoNjc5LDEzNTgpIj48dXNlIHhsaW5rOmhyZWY9IiNsYi0wIi8+PC9nPgo8ZyB0cmFuc2Zvcm09InRyYW5zbGF0ZSgxMTY0LDEzNTgpIj48dXNlIHhsaW5rOmhyZWY9IiNyZWN0LTAiLz48L2c+CjxnIHRyYW5zZm9ybT0idHJhbnNsYXRlKDEyNjEsMTM1OCkiPjx1c2UgeGxpbms6aHJlZj0iI2xiLTAiLz48L2c+CjxnIHRyYW5zZm9ybT0idHJhbnNsYXRlKDEzNTgsMTM1OCkiPjx1c2UgeGxpbms6aHJlZj0iI25fcmItMCIvPjwvZz4KPGcgdHJhbnNmb3JtPSJ0cmFuc2xhdGUoMTQ1NSwxMzU4KSI+PHVzZSB4bGluazpocmVmPSIjYi0wIi8+PC9nPgo8ZyB0cmFuc2Zvcm09InRyYW5zbGF0ZSgxODQzLDEzNTgpIj48dXNlIHhsaW5rOmhyZWY9IiNyZWN0LTAiLz48L2c+CjxnIHRyYW5zZm9ybT0idHJhbnNsYXRlKDIxMzQsMTM1OCkiPjx1c2UgeGxpbms6aHJlZj0iI3J0LTAiLz48L2c+CjxnIHRyYW5zZm9ybT0idHJhbnNsYXRlKDIyMzEsMTM1OCkiPjx1c2UgeGxpbms6aHJlZj0iI3JlY3QtMCIvPjwvZz4KPGcgdHJhbnNmb3JtPSJ0cmFuc2xhdGUoMjMyOCwxMzU4KSI+PHVzZSB4bGluazpocmVmPSIjcmVjdC0wIi8+PC9nPgo8ZyB0cmFuc2Zvcm09InRyYW5zbGF0ZSgyNDI1LDEzNTgpIj48dXNlIHhsaW5rOmhyZWY9IiNyZWN0LTAiLz48L2c+CjxnIHRyYW5zZm9ybT0idHJhbnNsYXRlKDI1MjIsMTM1OCkiPjx1c2UgeGxpbms6aHJlZj0iI3JlY3QtMCIvPjwvZz4KPGcgdHJhbnNmb3JtPSJ0cmFuc2xhdGUoMjYxOSwxMzU4KSI+PHVzZSB4bGluazpocmVmPSIjbC0wIi8+PC9nPgo8ZyB0cmFuc2Zvcm09InRyYW5zbGF0ZSgyODEzLDEzNTgpIj48dXNlIHhsaW5rOmhyZWY9IiNlbXB0eS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DkyLDEzNTgpIj48dXNlIHhsaW5rOmhyZWY9IiNlbXB0eS0wIi8+PC9nPgo8ZyB0cmFuc2Zvcm09InRyYW5zbGF0ZSgzNjg2LDEzNTgpIj48dXNlIHhsaW5rOmhyZWY9IiNydC0wIi8+PC9nPgo8ZyB0cmFuc2Zvcm09InRyYW5zbGF0ZSgzNzgzLDEzNTgpIj48dXNlIHhsaW5rOmhyZWY9IiNyZWN0LTAiLz48L2c+CjxnIHRyYW5zZm9ybT0idHJhbnNsYXRlKDM4ODAsMTM1OCkiPjx1c2UgeGxpbms6aHJlZj0iI3JlY3QtMCIvPjwvZz4KPGcgdHJhbnNmb3JtPSJ0cmFuc2xhdGUoMCwxNDU1KSI+PHVzZSB4bGluazpocmVmPSIjdC0wIi8+PC9nPgo8ZyB0cmFuc2Zvcm09InRyYW5zbGF0ZSgyOTEsMTQ1NSkiPjx1c2UgeGxpbms6aHJlZj0iI3QtMCIvPjwvZz4KPGcgdHJhbnNmb3JtPSJ0cmFuc2xhdGUoNjc5LDE0NTUpIj48dXNlIHhsaW5rOmhyZWY9IiNydC0wIi8+PC9nPgo8ZyB0cmFuc2Zvcm09InRyYW5zbGF0ZSg3NzYsMTQ1NSkiPjx1c2UgeGxpbms6aHJlZj0iI3JlY3QtMCIvPjwvZz4KPGcgdHJhbnNmb3JtPSJ0cmFuc2xhdGUoODczLDE0NTUpIj48dXNlIHhsaW5rOmhyZWY9IiNsLTAiLz48L2c+CjxnIHRyYW5zZm9ybT0idHJhbnNsYXRlKDEwNjcsMTQ1NSkiPjx1c2UgeGxpbms6aHJlZj0iI25fcmItMCIvPjwvZz4KPGcgdHJhbnNmb3JtPSJ0cmFuc2xhdGUoMTE2NCwxNDU1KSI+PHVzZSB4bGluazpocmVmPSIjcmVjdC0wIi8+PC9nPgo8ZyB0cmFuc2Zvcm09InRyYW5zbGF0ZSgxMjYxLDE0NTUpIj48dXNlIHhsaW5rOmhyZWY9IiNyZWN0LTAiLz48L2c+CjxnIHRyYW5zZm9ybT0idHJhbnNsYXRlKDEzNTgsMTQ1NSkiPjx1c2UgeGxpbms6aHJlZj0iI3JlY3QtMCIvPjwvZz4KPGcgdHJhbnNmb3JtPSJ0cmFuc2xhdGUoMTQ1NSwxNDU1KSI+PHVzZSB4bGluazpocmVmPSIjbHQtMCIvPjwvZz4KPGcgdHJhbnNmb3JtPSJ0cmFuc2xhdGUoMTY0OSwxNDU1KSI+PHVzZSB4bGluazpocmVmPSIjci0wIi8+PC9nPgo8ZyB0cmFuc2Zvcm09InRyYW5zbGF0ZSgxNzQ2LDE0NTUpIj48dXNlIHhsaW5rOmhyZWY9IiNyZWN0LTAiLz48L2c+CjxnIHRyYW5zZm9ybT0idHJhbnNsYXRlKDE4NDMsMTQ1NSkiPjx1c2UgeGxpbms6aHJlZj0iI3JlY3QtMCIvPjwvZz4KPGcgdHJhbnNmb3JtPSJ0cmFuc2xhdGUoMTk0MCwxNDU1KSI+PHVzZSB4bGluazpocmVmPSIjbl9yYi0wIi8+PC9nPgo8ZyB0cmFuc2Zvcm09InRyYW5zbGF0ZSgyMDM3LDE0NTUpIj48dXNlIHhsaW5rOmhyZWY9IiNiLTAiLz48L2c+CjxnIHRyYW5zZm9ybT0idHJhbnNsYXRlKDMwMDcsMTQ1NSkiPjx1c2UgeGxpbms6aHJlZj0iI3ItMCIvPjwvZz4KPGcgdHJhbnNmb3JtPSJ0cmFuc2xhdGUoMzEwNCwxNDU1KSI+PHVzZSB4bGluazpocmVmPSIjcmVjdC0wIi8+PC9nPgo8ZyB0cmFuc2Zvcm09InRyYW5zbGF0ZSgzMjAxLDE0NTUpIj48dXNlIHhsaW5rOmhyZWY9IiNyZWN0LTAiLz48L2c+CjxnIHRyYW5zZm9ybT0idHJhbnNsYXRlKDMyOTgsMTQ1NSkiPjx1c2UgeGxpbms6aHJlZj0iI3JlY3QtMCIvPjwvZz4KPGcgdHJhbnNmb3JtPSJ0cmFuc2xhdGUoMzM5NSwxNDU1KSI+PHVzZSB4bGluazpocmVmPSIjbC0wIi8+PC9nPgo8ZyB0cmFuc2Zvcm09InRyYW5zbGF0ZSgzODgwLDE0NTUpIj48dXNlIHhsaW5rOmhyZWY9IiNyZWN0LTAiLz48L2c+CjxnIHRyYW5zZm9ybT0idHJhbnNsYXRlKDAsMTU1MikiPjx1c2UgeGxpbms6aHJlZj0iI25fcmItMCIvPjwvZz4KPGcgdHJhbnNmb3JtPSJ0cmFuc2xhdGUoOTcsMTU1MikiPjx1c2UgeGxpbms6aHJlZj0iI2ItMCIvPjwvZz4KPGcgdHJhbnNmb3JtPSJ0cmFuc2xhdGUoMjkxLDE1NTIpIj48dXNlIHhsaW5rOmhyZWY9IiNuX3JiLTAiLz48L2c+CjxnIHRyYW5zZm9ybT0idHJhbnNsYXRlKDM4OCwxNTUyKSI+PHVzZSB4bGluazpocmVmPSIjcmItMCIvPjwvZz4KPGcgdHJhbnNmb3JtPSJ0cmFuc2xhdGUoNDg1LDE1NTIpIj48dXNlIHhsaW5rOmhyZWY9IiNyZWN0LTAiLz48L2c+CjxnIHRyYW5zZm9ybT0idHJhbnNsYXRlKDU4MiwxNTUyKSI+PHVzZSB4bGluazpocmVmPSIjbC0wIi8+PC9nPgo8ZyB0cmFuc2Zvcm09InRyYW5zbGF0ZSg3NzYsMTU1MikiPjx1c2UgeGxpbms6aHJlZj0iI3JlY3QtMCIvPjwvZz4KPGcgdHJhbnNmb3JtPSJ0cmFuc2xhdGUoODczLDE1NTIpIj48dXNlIHhsaW5rOmhyZWY9IiNuX3JiLTAiLz48L2c+CjxnIHRyYW5zZm9ybT0idHJhbnNsYXRlKDk3MCwxNTUyKSI+PHVzZSB4bGluazpocmVmPSIjcmItMCIvPjwvZz4KPGcgdHJhbnNmb3JtPSJ0cmFuc2xhdGUoMTA2NywxNTUyKSI+PHVzZSB4bGluazpocmVmPSIjcmVjdC0wIi8+PC9nPgo8ZyB0cmFuc2Zvcm09InRyYW5zbGF0ZSgxMTY0LDE1NTIpIj48dXNlIHhsaW5rOmhyZWY9IiNsdC0wIi8+PC9nPgo8ZyB0cmFuc2Zvcm09InRyYW5zbGF0ZSgxNzQ2LDE1NTIpIj48dXNlIHhsaW5rOmhyZWY9IiNyZWN0LTAiLz48L2c+CjxnIHRyYW5zZm9ybT0idHJhbnNsYXRlKDE4NDMsMTU1MikiPjx1c2UgeGxpbms6aHJlZj0iI3JlY3QtMCIvPjwvZz4KPGcgdHJhbnNmb3JtPSJ0cmFuc2xhdGUoMTk0MCwxNTUyKSI+PHVzZSB4bGluazpocmVmPSIjcmVjdC0wIi8+PC9nPgo8ZyB0cmFuc2Zvcm09InRyYW5zbGF0ZSgyMDM3LDE1NTIpIj48dXNlIHhsaW5rOmhyZWY9IiNsdC0wIi8+PC9nPgo8ZyB0cmFuc2Zvcm09InRyYW5zbGF0ZSgyMjMxLDE1NTIpIj48dXNlIHhsaW5rOmhyZWY9IiNyLTAiLz48L2c+CjxnIHRyYW5zZm9ybT0idHJhbnNsYXRlKDIzMjgsMTU1MikiPjx1c2UgeGxpbms6aHJlZj0iI3JlY3QtMCIvPjwvZz4KPGcgdHJhbnNmb3JtPSJ0cmFuc2xhdGUoMjQyNSwxNTUyKSI+PHVzZSB4bGluazpocmVmPSIjcmVjdC0wIi8+PC9nPgo8ZyB0cmFuc2Zvcm09InRyYW5zbGF0ZSgyNTIyLDE1NTIpIj48dXNlIHhsaW5rOmhyZWY9IiNyZWN0LTAiLz48L2c+CjxnIHRyYW5zZm9ybT0idHJhbnNsYXRlKDI2MTksMTU1MikiPjx1c2UgeGxpbms6aHJlZj0iI3JlY3QtMCIvPjwvZz4KPGcgdHJhbnNmb3JtPSJ0cmFuc2xhdGUoMjcxNiwxNTUyKSI+PHVzZSB4bGluazpocmVmPSIjbGItMCIvPjwvZz4KPGcgdHJhbnNmb3JtPSJ0cmFuc2xhdGUoMjgxMywxNTUyKSI+PHVzZSB4bGluazpocmVmPSIjbl9yYi0wIi8+PC9nPgo8ZyB0cmFuc2Zvcm09InRyYW5zbGF0ZSgyOTEwLDE1NTIpIj48dXNlIHhsaW5rOmhyZWY9IiNiLTAiLz48L2c+CjxnIHRyYW5zZm9ybT0idHJhbnNsYXRlKDMwMDcsMTU1MikiPjx1c2UgeGxpbms6aHJlZj0iI25fcm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Yi0wIi8+PC9nPgo8ZyB0cmFuc2Zvcm09InRyYW5zbGF0ZSgzODgwLDE1NTIpIj48dXNlIHhsaW5rOmhyZWY9IiNyZWN0LTAiLz48L2c+CjxnIHRyYW5zZm9ybT0idHJhbnNsYXRlKDAsMTY0OSkiPjx1c2UgeGxpbms6aHJlZj0iI3JiLTAiLz48L2c+CjxnIHRyYW5zZm9ybT0idHJhbnNsYXRlKDk3LDE2NDkpIj48dXNlIHhsaW5rOmhyZWY9IiNyZWN0LTAiLz48L2c+CjxnIHRyYW5zZm9ybT0idHJhbnNsYXRlKDI5MSwxNjQ5KSI+PHVzZSB4bGluazpocmVmPSIjcmItMCIvPjwvZz4KPGcgdHJhbnNmb3JtPSJ0cmFuc2xhdGUoMzg4LDE2NDkpIj48dXNlIHhsaW5rOmhyZWY9IiNyZWN0LTAiLz48L2c+CjxnIHRyYW5zZm9ybT0idHJhbnNsYXRlKDY3OSwxNjQ5KSI+PHVzZSB4bGluazpocmVmPSIjci0wIi8+PC9nPgo8ZyB0cmFuc2Zvcm09InRyYW5zbGF0ZSg3NzYsMTY0OSkiPjx1c2UgeGxpbms6aHJlZj0iI3JlY3QtMCIvPjwvZz4KPGcgdHJhbnNmb3JtPSJ0cmFuc2xhdGUoODczLDE2NDkpIj48dXNlIHhsaW5rOmhyZWY9IiNyZWN0LTAiLz48L2c+CjxnIHRyYW5zZm9ybT0idHJhbnNsYXRlKDk3MCwxNjQ5KSI+PHVzZSB4bGluazpocmVmPSIjcmVjdC0wIi8+PC9nPgo8ZyB0cmFuc2Zvcm09InRyYW5zbGF0ZSgxMDY3LDE2NDkpIj48dXNlIHhsaW5rOmhyZWY9IiNyZWN0LTAiLz48L2c+CjxnIHRyYW5zZm9ybT0idHJhbnNsYXRlKDExNjQsMTY0OSkiPjx1c2UgeGxpbms6aHJlZj0iI25fcmItMCIvPjwvZz4KPGcgdHJhbnNmb3JtPSJ0cmFuc2xhdGUoMTI2MSwxNjQ5KSI+PHVzZSB4bGluazpocmVmPSIjcmItMCIvPjwvZz4KPGcgdHJhbnNmb3JtPSJ0cmFuc2xhdGUoMTM1OCwxNjQ5KSI+PHVzZSB4bGluazpocmVmPSIjcmVjdC0wIi8+PC9nPgo8ZyB0cmFuc2Zvcm09InRyYW5zbGF0ZSgxNDU1LDE2NDkpIj48dXNlIHhsaW5rOmhyZWY9IiNsYi0wIi8+PC9nPgo8ZyB0cmFuc2Zvcm09InRyYW5zbGF0ZSgxNzQ2LDE2NDkpIj48dXNlIHhsaW5rOmhyZWY9IiNydC0wIi8+PC9nPgo8ZyB0cmFuc2Zvcm09InRyYW5zbGF0ZSgxODQzLDE2NDkpIj48dXNlIHhsaW5rOmhyZWY9IiNyZWN0LTAiLz48L2c+CjxnIHRyYW5zZm9ybT0idHJhbnNsYXRlKDE5NDAsMTY0OSkiPjx1c2UgeGxpbms6aHJlZj0iI2x0LTAiLz48L2c+CjxnIHRyYW5zZm9ybT0idHJhbnNsYXRlKDI1MjIsMTY0OSkiPjx1c2UgeGxpbms6aHJlZj0iI3JlY3QtMCIvPjwvZz4KPGcgdHJhbnNmb3JtPSJ0cmFuc2xhdGUoMjYxOSwxNjQ5KSI+PHVzZSB4bGluazpocmVmPSIjcmVjdC0wIi8+PC9nPgo8ZyB0cmFuc2Zvcm09InRyYW5zbGF0ZSgyNzE2LDE2NDkpIj48dXNlIHhsaW5rOmhyZWY9IiNyZWN0LTAiLz48L2c+CjxnIHRyYW5zZm9ybT0idHJhbnNsYXRlKDI4MTMsMTY0OSkiPjx1c2UgeGxpbms6aHJlZj0iI3JlY3QtMCIvPjwvZz4KPGcgdHJhbnNmb3JtPSJ0cmFuc2xhdGUoMjkxMCwxNjQ5KSI+PHVzZSB4bGluazpocmVmPSIjcmVjdC0wIi8+PC9nPgo8ZyB0cmFuc2Zvcm09InRyYW5zbGF0ZSgzMDA3LDE2NDkpIj48dXNlIHhsaW5rOmhyZWY9IiNyZWN0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0OTIsMTY0OSkiPjx1c2UgeGxpbms6aHJlZj0iI25fcmItMCIvPjwvZz4KPGcgdHJhbnNmb3JtPSJ0cmFuc2xhdGUoMzU4OSwxNjQ5KSI+PHVzZSB4bGluazpocmVmPSIjcmVjdC0wIi8+PC9nPgo8ZyB0cmFuc2Zvcm09InRyYW5zbGF0ZSgzODgwLDE2NDkpIj48dXNlIHhsaW5rOmhyZWY9IiNyZWN0LTAiLz48L2c+CjxnIHRyYW5zZm9ybT0idHJhbnNsYXRlKDAsMTc0NikiPjx1c2UgeGxpbms6aHJlZj0iI3J0LTAiLz48L2c+CjxnIHRyYW5zZm9ybT0idHJhbnNsYXRlKDk3LDE3NDYpIj48dXNlIHhsaW5rOmhyZWY9IiNsdC0wIi8+PC9nPgo8ZyB0cmFuc2Zvcm09InRyYW5zbGF0ZSgxOTQsMTc0NikiPjx1c2UgeGxpbms6aHJlZj0iI25fcmItMCIvPjwvZz4KPGcgdHJhbnNmb3JtPSJ0cmFuc2xhdGUoMjkxLDE3NDYpIj48dXNlIHhsaW5rOmhyZWY9IiNyZWN0LTAiLz48L2c+CjxnIHRyYW5zZm9ybT0idHJhbnNsYXRlKDM4OCwxNzQ2KSI+PHVzZSB4bGluazpocmVmPSIjcmVjdC0wIi8+PC9nPgo8ZyB0cmFuc2Zvcm09InRyYW5zbGF0ZSg0ODUsMTc0NikiPjx1c2UgeGxpbms6aHJlZj0iI3JlY3QtMCIvPjwvZz4KPGcgdHJhbnNmb3JtPSJ0cmFuc2xhdGUoNTgyLDE3NDYpIj48dXNlIHhsaW5rOmhyZWY9IiNsLTAiLz48L2c+CjxnIHRyYW5zZm9ybT0idHJhbnNsYXRlKDEwNjcsMTc0NikiPjx1c2UgeGxpbms6aHJlZj0iI3JlY3QtMCIvPjwvZz4KPGcgdHJhbnNmb3JtPSJ0cmFuc2xhdGUoMTE2NCwxNzQ2KSI+PHVzZSB4bGluazpocmVmPSIjcmVjdC0wIi8+PC9nPgo8ZyB0cmFuc2Zvcm09InRyYW5zbGF0ZSgxMjYxLDE3NDYpIj48dXNlIHhsaW5rOmhyZWY9IiNsdC0wIi8+PC9nPgo8ZyB0cmFuc2Zvcm09InRyYW5zbGF0ZSgxNDU1LDE3NDYpIj48dXNlIHhsaW5rOmhyZWY9IiN0LTAiLz48L2c+CjxnIHRyYW5zZm9ybT0idHJhbnNsYXRlKDE2NDksMTc0NikiPjx1c2UgeGxpbms6aHJlZj0iI2ItMCIvPjwvZz4KPGcgdHJhbnNmb3JtPSJ0cmFuc2xhdGUoMTg0MywxNzQ2KSI+PHVzZSB4bGluazpocmVmPSIjcmVjdC0wIi8+PC9nPgo8ZyB0cmFuc2Zvcm09InRyYW5zbGF0ZSgyMDM3LDE3NDYpIj48dXNlIHhsaW5rOmhyZWY9IiNyLTAiLz48L2c+CjxnIHRyYW5zZm9ybT0idHJhbnNsYXRlKDIxMzQsMTc0NikiPjx1c2UgeGxpbms6aHJlZj0iI3JlY3QtMCIvPjwvZz4KPGcgdHJhbnNmb3JtPSJ0cmFuc2xhdGUoMjIzMSwxNzQ2KSI+PHVzZSB4bGluazpocmVmPSIjbC0wIi8+PC9nPgo8ZyB0cmFuc2Zvcm09InRyYW5zbGF0ZSgyMzI4LDE3NDYpIj48dXNlIHhsaW5rOmhyZWY9IiNuX3JiLTAiLz48L2c+CjxnIHRyYW5zZm9ybT0idHJhbnNsYXRlKDI0MjUsMTc0NikiPjx1c2UgeGxpbms6aHJlZj0iI3JiLTAiLz48L2c+CjxnIHRyYW5zZm9ybT0idHJhbnNsYXRlKDI1MjIsMTc0NikiPjx1c2UgeGxpbms6aHJlZj0iI3JlY3QtMCIvPjwvZz4KPGcgdHJhbnNmb3JtPSJ0cmFuc2xhdGUoMjYxOSwxNzQ2KSI+PHVzZSB4bGluazpocmVmPSIjcmVjdC0wIi8+PC9nPgo8ZyB0cmFuc2Zvcm09InRyYW5zbGF0ZSgyNzE2LDE3NDYpIj48dXNlIHhsaW5rOmhyZWY9IiNsdC0wIi8+PC9nPgo8ZyB0cmFuc2Zvcm09InRyYW5zbGF0ZSgzMDA3LDE3NDYpIj48dXNlIHhsaW5rOmhyZWY9IiNyZWN0LTAiLz48L2c+CjxnIHRyYW5zZm9ybT0idHJhbnNsYXRlKDMxMDQsMTc0NikiPjx1c2UgeGxpbms6aHJlZj0iI2x0LTAiLz48L2c+CjxnIHRyYW5zZm9ybT0idHJhbnNsYXRlKDMzOTUsMTc0NikiPjx1c2UgeGxpbms6aHJlZj0iI3J0LTAiLz48L2c+CjxnIHRyYW5zZm9ybT0idHJhbnNsYXRlKDM0OTIsMTc0NikiPjx1c2UgeGxpbms6aHJlZj0iI3JlY3QtMCIvPjwvZz4KPGcgdHJhbnNmb3JtPSJ0cmFuc2xhdGUoMzU4OSwxNzQ2KSI+PHVzZSB4bGluazpocmVmPSIjcmVjdC0wIi8+PC9nPgo8ZyB0cmFuc2Zvcm09InRyYW5zbGF0ZSgzNjg2LDE3NDYpIj48dXNlIHhsaW5rOmhyZWY9IiNsLTAiLz48L2c+CjxnIHRyYW5zZm9ybT0idHJhbnNsYXRlKDM4ODAsMTc0NikiPjx1c2UgeGxpbms6aHJlZj0iI3QtMCIvPjwvZz4KPGcgdHJhbnNmb3JtPSJ0cmFuc2xhdGUoMTk0LDE4NDMpIj48dXNlIHhsaW5rOmhyZWY9IiNyYi0wIi8+PC9nPgo8ZyB0cmFuc2Zvcm09InRyYW5zbGF0ZSgyOTEsMTg0MykiPjx1c2UgeGxpbms6aHJlZj0iI3JlY3QtMCIvPjwvZz4KPGcgdHJhbnNmb3JtPSJ0cmFuc2xhdGUoMzg4LDE4NDMpIj48dXNlIHhsaW5rOmhyZWY9IiNyZWN0LTAiLz48L2c+CjxnIHRyYW5zZm9ybT0idHJhbnNsYXRlKDQ4NSwxODQzKSI+PHVzZSB4bGluazpocmVmPSIjcmVjdC0wIi8+PC9nPgo8ZyB0cmFuc2Zvcm09InRyYW5zbGF0ZSg3NzYsMTg0MykiPjx1c2UgeGxpbms6aHJlZj0iI2VtcHR5LTAiLz48L2c+CjxnIHRyYW5zZm9ybT0idHJhbnNsYXRlKDk3MCwxODQzKSI+PHVzZSB4bGluazpocmVmPSIjbl9yYi0wIi8+PC9nPgo8ZyB0cmFuc2Zvcm09InRyYW5zbGF0ZSgxMDY3LDE4NDMpIj48dXNlIHhsaW5rOmhyZWY9IiNyZWN0LTAiLz48L2c+CjxnIHRyYW5zZm9ybT0idHJhbnNsYXRlKDEzNTgsMTg0MykiPjx1c2UgeGxpbms6aHJlZj0iI2VtcHR5LTAiLz48L2c+CjxnIHRyYW5zZm9ybT0idHJhbnNsYXRlKDE2NDksMTg0MykiPjx1c2UgeGxpbms6aHJlZj0iI3QtMCIvPjwvZz4KPGcgdHJhbnNmb3JtPSJ0cmFuc2xhdGUoMTg0MywxODQzKSI+PHVzZSB4bGluazpocmVmPSIjcmVjdC0wIi8+PC9nPgo8ZyB0cmFuc2Zvcm09InRyYW5zbGF0ZSgyMzI4LDE4NDMpIj48dXNlIHhsaW5rOmhyZWY9IiNyLTAiLz48L2c+CjxnIHRyYW5zZm9ybT0idHJhbnNsYXRlKDI0MjUsMTg0MykiPjx1c2UgeGxpbms6aHJlZj0iI3JlY3QtMCIvPjwvZz4KPGcgdHJhbnNmb3JtPSJ0cmFuc2xhdGUoMjUyMiwxODQzKSI+PHVzZSB4bGluazpocmVmPSIjcmVjdC0wIi8+PC9nPgo8ZyB0cmFuc2Zvcm09InRyYW5zbGF0ZSgyODEzLDE4NDMpIj48dXNlIHhsaW5rOmhyZWY9IiNiLTAiLz48L2c+CjxnIHRyYW5zZm9ybT0idHJhbnNsYXRlKDMwMDcsMTg0MykiPjx1c2UgeGxpbms6aHJlZj0iI3JlY3QtMCIvPjwvZz4KPGcgdHJhbnNmb3JtPSJ0cmFuc2xhdGUoMzIwMSwxODQzKSI+PHVzZSB4bGluazpocmVmPSIjci0wIi8+PC9nPgo8ZyB0cmFuc2Zvcm09InRyYW5zbGF0ZSgzMjk4LDE4NDMpIj48dXNlIHhsaW5rOmhyZWY9IiNsYi0wIi8+PC9nPgo8ZyB0cmFuc2Zvcm09InRyYW5zbGF0ZSgzNzgzLDE4NDMpIj48dXNlIHhsaW5rOmhyZWY9IiNiLTAiLz48L2c+CjxnIHRyYW5zZm9ybT0idHJhbnNsYXRlKDE5NCwxOTQwKSI+PHVzZSB4bGluazpocmVmPSIjcmVjdC0wIi8+PC9nPgo8ZyB0cmFuc2Zvcm09InRyYW5zbGF0ZSg0ODUsMTk0MCkiPjx1c2UgeGxpbms6aHJlZj0iI3JlY3QtMCIvPjwvZz4KPGcgdHJhbnNmb3JtPSJ0cmFuc2xhdGUoNTgyLDE5NDApIj48dXNlIHhsaW5rOmhyZWY9IiNyZWN0LTAiLz48L2c+CjxnIHRyYW5zZm9ybT0idHJhbnNsYXRlKDY3OSwxOTQwKSI+PHVzZSB4bGluazpocmVmPSIjbGItMCIvPjwvZz4KPGcgdHJhbnNmb3JtPSJ0cmFuc2xhdGUoODczLDE5NDApIj48dXNlIHhsaW5rOmhyZWY9IiNuX3JiLTAiLz48L2c+CjxnIHRyYW5zZm9ybT0idHJhbnNsYXRlKDk3MCwxOTQwKSI+PHVzZSB4bGluazpocmVmPSIjcmItMCIvPjwvZz4KPGcgdHJhbnNmb3JtPSJ0cmFuc2xhdGUoMTA2NywxOTQwKSI+PHVzZSB4bGluazpocmVmPSIjcmVjdC0wIi8+PC9nPgo8ZyB0cmFuc2Zvcm09InRyYW5zbGF0ZSgxMTY0LDE5NDApIj48dXNlIHhsaW5rOmhyZWY9IiNyZWN0LTAiLz48L2c+CjxnIHRyYW5zZm9ybT0idHJhbnNsYXRlKDEyNjEsMTk0MCkiPjx1c2UgeGxpbms6aHJlZj0iI2xiLTAiLz48L2c+CjxnIHRyYW5zZm9ybT0idHJhbnNsYXRlKDE0NTUsMTk0MCkiPjx1c2UgeGxpbms6aHJlZj0iI3JiLTAiLz48L2c+CjxnIHRyYW5zZm9ybT0idHJhbnNsYXRlKDE1NTIsMTk0MCkiPjx1c2UgeGxpbms6aHJlZj0iI2wtMCIvPjwvZz4KPGcgdHJhbnNmb3JtPSJ0cmFuc2xhdGUoMTg0MywxOTQwKSI+PHVzZSB4bGluazpocmVmPSIjcmVjdC0wIi8+PC9nPgo8ZyB0cmFuc2Zvcm09InRyYW5zbGF0ZSgxOTQwLDE5NDApIj48dXNlIHhsaW5rOmhyZWY9IiNyZWN0LTAiLz48L2c+CjxnIHRyYW5zZm9ybT0idHJhbnNsYXRlKDIwMzcsMTk0MCkiPjx1c2UgeGxpbms6aHJlZj0iI3JlY3QtMCIvPjwvZz4KPGcgdHJhbnNmb3JtPSJ0cmFuc2xhdGUoMjEzNCwxOTQwKSI+PHVzZSB4bGluazpocmVmPSIjcmVjdC0wIi8+PC9nPgo8ZyB0cmFuc2Zvcm09InRyYW5zbGF0ZSgyMjMxLDE5NDApIj48dXNlIHhsaW5rOmhyZWY9IiNsLTAiLz48L2c+CjxnIHRyYW5zZm9ybT0idHJhbnNsYXRlKDI0MjUsMTk0MCkiPjx1c2UgeGxpbms6aHJlZj0iI3J0LTAiLz48L2c+CjxnIHRyYW5zZm9ybT0idHJhbnNsYXRlKDI1MjIsMTk0MCkiPjx1c2UgeGxpbms6aHJlZj0iI3JlY3QtMCIvPjwvZz4KPGcgdHJhbnNmb3JtPSJ0cmFuc2xhdGUoMjYxOSwxOTQwKSI+PHVzZSB4bGluazpocmVmPSIjbGItMCIvPjwvZz4KPGcgdHJhbnNmb3JtPSJ0cmFuc2xhdGUoMjgxMywxOTQwKSI+PHVzZSB4bGluazpocmVmPSIjdC0wIi8+PC9nPgo8ZyB0cmFuc2Zvcm09InRyYW5zbGF0ZSgzMDA3LDE5NDApIj48dXNlIHhsaW5rOmhyZWY9IiNyZWN0LTAiLz48L2c+CjxnIHRyYW5zZm9ybT0idHJhbnNsYXRlKDMxMDQsMTk0MCkiPjx1c2UgeGxpbms6aHJlZj0iI2xiLTAiLz48L2c+CjxnIHRyYW5zZm9ybT0idHJhbnNsYXRlKDMyMDEsMTk0MCkiPjx1c2UgeGxpbms6aHJlZj0iI25fcmItMCIvPjwvZz4KPGcgdHJhbnNmb3JtPSJ0cmFuc2xhdGUoMzI5OCwxOTQwKSI+PHVzZSB4bGluazpocmVmPSIjcmVjdC0wIi8+PC9nPgo8ZyB0cmFuc2Zvcm09InRyYW5zbGF0ZSgzNDkyLDE5NDApIj48dXNlIHhsaW5rOmhyZWY9IiNlbXB0eS0wIi8+PC9nPgo8ZyB0cmFuc2Zvcm09InRyYW5zbGF0ZSgzNzgzLDE5NDApIj48dXNlIHhsaW5rOmhyZWY9IiNydC0wIi8+PC9nPgo8ZyB0cmFuc2Zvcm09InRyYW5zbGF0ZSgzODgwLDE5NDApIj48dXNlIHhsaW5rOmhyZWY9IiNsYi0wIi8+PC9nPgo8ZyB0cmFuc2Zvcm09InRyYW5zbGF0ZSgxOTQsMjAzNykiPjx1c2UgeGxpbms6aHJlZj0iI3J0LTAiLz48L2c+CjxnIHRyYW5zZm9ybT0idHJhbnNsYXRlKDI5MSwyMDM3KSI+PHVzZSB4bGluazpocmVmPSIjbGItMCIvPjwvZz4KPGcgdHJhbnNmb3JtPSJ0cmFuc2xhdGUoNDg1LDIwMzcpIj48dXNlIHhsaW5rOmhyZWY9IiN0LTAiLz48L2c+CjxnIHRyYW5zZm9ybT0idHJhbnNsYXRlKDY3OSwyMDM3KSI+PHVzZSB4bGluazpocmVmPSIjcmVjdC0wIi8+PC9nPgo8ZyB0cmFuc2Zvcm09InRyYW5zbGF0ZSg3NzYsMjAzNykiPjx1c2UgeGxpbms6aHJlZj0iI25fcmItMCIvPjwvZz4KPGcgdHJhbnNmb3JtPSJ0cmFuc2xhdGUoODczLDIwMzcpIj48dXNlIHhsaW5rOmhyZWY9IiNyYi0wIi8+PC9nPgo8ZyB0cmFuc2Zvcm09InRyYW5zbGF0ZSg5NzAsMjAzNykiPjx1c2UgeGxpbms6aHJlZj0iI3JlY3QtMCIvPjwvZz4KPGcgdHJhbnNmb3JtPSJ0cmFuc2xhdGUoMTA2NywyMDM3KSI+PHVzZSB4bGluazpocmVmPSIjbHQtMCIvPjwvZz4KPGcgdHJhbnNmb3JtPSJ0cmFuc2xhdGUoMTI2MSwyMDM3KSI+PHVzZSB4bGluazpocmVmPSIjdC0wIi8+PC9nPgo8ZyB0cmFuc2Zvcm09InRyYW5zbGF0ZSgxNDU1LDIwMzcpIj48dXNlIHhsaW5rOmhyZWY9IiN0LTAiLz48L2c+CjxnIHRyYW5zZm9ybT0idHJhbnNsYXRlKDE4NDMsMjAzNykiPjx1c2UgeGxpbms6aHJlZj0iI3JlY3QtMCIvPjwvZz4KPGcgdHJhbnNmb3JtPSJ0cmFuc2xhdGUoMTk0MCwyMDM3KSI+PHVzZSB4bGluazpocmVmPSIjcmVjdC0wIi8+PC9nPgo8ZyB0cmFuc2Zvcm09InRyYW5zbGF0ZSgyMDM3LDIwMzcpIj48dXNlIHhsaW5rOmhyZWY9IiNyZWN0LTAiLz48L2c+CjxnIHRyYW5zZm9ybT0idHJhbnNsYXRlKDIxMzQsMjAzNykiPjx1c2UgeGxpbms6aHJlZj0iI2x0LTAiLz48L2c+CjxnIHRyYW5zZm9ybT0idHJhbnNsYXRlKDI1MjIsMjAzNykiPjx1c2UgeGxpbms6aHJlZj0iI3J0LTAiLz48L2c+CjxnIHRyYW5zZm9ybT0idHJhbnNsYXRlKDI2MTksMjAzNykiPjx1c2UgeGxpbms6aHJlZj0iI3JlY3QtMCIvPjwvZz4KPGcgdHJhbnNmb3JtPSJ0cmFuc2xhdGUoMzAwNywyMDM3KSI+PHVzZSB4bGluazpocmVmPSIjcmVjdC0wIi8+PC9nPgo8ZyB0cmFuc2Zvcm09InRyYW5zbGF0ZSgzMTA0LDIwMzcpIj48dXNlIHhsaW5rOmhyZWY9IiNyZWN0LTAiLz48L2c+CjxnIHRyYW5zZm9ybT0idHJhbnNsYXRlKDMyMDEsMjAzNykiPjx1c2UgeGxpbms6aHJlZj0iI3JlY3QtMCIvPjwvZz4KPGcgdHJhbnNmb3JtPSJ0cmFuc2xhdGUoMzI5OCwyMDM3KSI+PHVzZSB4bGluazpocmVmPSIjcmVjdC0wIi8+PC9nPgo8ZyB0cmFuc2Zvcm09InRyYW5zbGF0ZSgzMzk1LDIwMzcpIj48dXNlIHhsaW5rOmhyZWY9IiNsLTAiLz48L2c+CjxnIHRyYW5zZm9ybT0idHJhbnNsYXRlKDM0OTIsMjAzNykiPjx1c2UgeGxpbms6aHJlZj0iI25fcmItMCIvPjwvZz4KPGcgdHJhbnNmb3JtPSJ0cmFuc2xhdGUoMzU4OSwyMDM3KSI+PHVzZSB4bGluazpocmVmPSIjYi0wIi8+PC9nPgo8ZyB0cmFuc2Zvcm09InRyYW5zbGF0ZSgzODgwLDIwMzcpIj48dXNlIHhsaW5rOmhyZWY9IiNyZWN0LTAiLz48L2c+CjxnIHRyYW5zZm9ybT0idHJhbnNsYXRlKDI5MSwyMTM0KSI+PHVzZSB4bGluazpocmVmPSIjcmVjdC0wIi8+PC9nPgo8ZyB0cmFuc2Zvcm09InRyYW5zbGF0ZSgzODgsMjEzNCkiPjx1c2UgeGxpbms6aHJlZj0iI2xiLTAiLz48L2c+CjxnIHRyYW5zZm9ybT0idHJhbnNsYXRlKDU4MiwyMTM0KSI+PHVzZSB4bGluazpocmVmPSIjci0wIi8+PC9nPgo8ZyB0cmFuc2Zvcm09InRyYW5zbGF0ZSg2NzksMjEzNCkiPjx1c2UgeGxpbms6aHJlZj0iI3JlY3QtMCIvPjwvZz4KPGcgdHJhbnNmb3JtPSJ0cmFuc2xhdGUoNzc2LDIxMzQpIj48dXNlIHhsaW5rOmhyZWY9IiNyZWN0LTAiLz48L2c+CjxnIHRyYW5zZm9ybT0idHJhbnNsYXRlKDg3MywyMTM0KSI+PHVzZSB4bGluazpocmVmPSIjcmVjdC0wIi8+PC9nPgo8ZyB0cmFuc2Zvcm09InRyYW5zbGF0ZSg5NzAsMjEzNCkiPjx1c2UgeGxpbms6aHJlZj0iI3JlY3QtMCIvPjwvZz4KPGcgdHJhbnNmb3JtPSJ0cmFuc2xhdGUoMTM1OCwyMTM0KSI+PHVzZSB4bGluazpocmVmPSIjZW1wdHktMCIvPjwvZz4KPGcgdHJhbnNmb3JtPSJ0cmFuc2xhdGUoMTg0MywyMTM0KSI+PHVzZSB4bGluazpocmVmPSIjcnQtMCIvPjwvZz4KPGcgdHJhbnNmb3JtPSJ0cmFuc2xhdGUoMTk0MCwyMTM0KSI+PHVzZSB4bGluazpocmVmPSIjcmVjdC0wIi8+PC9nPgo8ZyB0cmFuc2Zvcm09InRyYW5zbGF0ZSgyMDM3LDIxMzQpIj48dXNlIHhsaW5rOmhyZWY9IiNsdC0wIi8+PC9nPgo8ZyB0cmFuc2Zvcm09InRyYW5zbGF0ZSgyMjMxLDIxMzQpIj48dXNlIHhsaW5rOmhyZWY9IiNlbXB0eS0wIi8+PC9nPgo8ZyB0cmFuc2Zvcm09InRyYW5zbGF0ZSgyNDI1LDIxMzQpIj48dXNlIHhsaW5rOmhyZWY9IiNlbXB0eS0wIi8+PC9nPgo8ZyB0cmFuc2Zvcm09InRyYW5zbGF0ZSgyNjE5LDIxMzQpIj48dXNlIHhsaW5rOmhyZWY9IiNyZWN0LTAiLz48L2c+CjxnIHRyYW5zZm9ybT0idHJhbnNsYXRlKDI3MTYsMjEzNCkiPjx1c2UgeGxpbms6aHJlZj0iI2wtMCIvPjwvZz4KPGcgdHJhbnNmb3JtPSJ0cmFuc2xhdGUoMjkxMCwyMTM0KSI+PHVzZSB4bGluazpocmVmPSIjbl9yYi0wIi8+PC9nPgo8ZyB0cmFuc2Zvcm09InRyYW5zbGF0ZSgzMDA3LDIxMzQpIj48dXNlIHhsaW5rOmhyZWY9IiNyZWN0LTAiLz48L2c+CjxnIHRyYW5zZm9ybT0idHJhbnNsYXRlKDMyMDEsMjEzNCkiPjx1c2UgeGxpbms6aHJlZj0iI3JlY3QtMCIvPjwvZz4KPGcgdHJhbnNmb3JtPSJ0cmFuc2xhdGUoMzM5NSwyMTM0KSI+PHVzZSB4bGluazpocmVmPSIjbl9yYi0wIi8+PC9nPgo8ZyB0cmFuc2Zvcm09InRyYW5zbGF0ZSgzNDkyLDIxMzQpIj48dXNlIHhsaW5rOmhyZWY9IiNyYi0wIi8+PC9nPgo8ZyB0cmFuc2Zvcm09InRyYW5zbGF0ZSgzNTg5LDIxMzQpIj48dXNlIHhsaW5rOmhyZWY9IiNyZWN0LTAiLz48L2c+CjxnIHRyYW5zZm9ybT0idHJhbnNsYXRlKDM3ODMsMjEzNCkiPjx1c2UgeGxpbms6aHJlZj0iI25fcmItMCIvPjwvZz4KPGcgdHJhbnNmb3JtPSJ0cmFuc2xhdGUoMzg4MCwyMTM0KSI+PHVzZSB4bGluazpocmVmPSIjcmVjdC0wIi8+PC9nPgo8ZyB0cmFuc2Zvcm09InRyYW5zbGF0ZSgwLDIyMzEpIj48dXNlIHhsaW5rOmhyZWY9IiNyLTAiLz48L2c+CjxnIHRyYW5zZm9ybT0idHJhbnNsYXRlKDk3LDIyMzEpIj48dXNlIHhsaW5rOmhyZWY9IiNyZWN0LTAiLz48L2c+CjxnIHRyYW5zZm9ybT0idHJhbnNsYXRlKDE5NCwyMjMxKSI+PHVzZSB4bGluazpocmVmPSIjcmVjdC0wIi8+PC9nPgo8ZyB0cmFuc2Zvcm09InRyYW5zbGF0ZSgyOTEsMjIzMSkiPjx1c2UgeGxpbms6aHJlZj0iI3JlY3QtMCIvPjwvZz4KPGcgdHJhbnNmb3JtPSJ0cmFuc2xhdGUoMzg4LDIyMzEpIj48dXNlIHhsaW5rOmhyZWY9IiNyZWN0LTAiLz48L2c+CjxnIHRyYW5zZm9ybT0idHJhbnNsYXRlKDQ4NSwyMjMxKSI+PHVzZSB4bGluazpocmVmPSIjbC0wIi8+PC9nPgo8ZyB0cmFuc2Zvcm09InRyYW5zbGF0ZSg2NzksMjIzMSkiPjx1c2UgeGxpbms6aHJlZj0iI3JlY3QtMCIvPjwvZz4KPGcgdHJhbnNmb3JtPSJ0cmFuc2xhdGUoNzc2LDIyMzEpIj48dXNlIHhsaW5rOmhyZWY9IiNyZWN0LTAiLz48L2c+CjxnIHRyYW5zZm9ybT0idHJhbnNsYXRlKDk3MCwyMjMxKSI+PHVzZSB4bGluazpocmVmPSIjcnQtMCIvPjwvZz4KPGcgdHJhbnNmb3JtPSJ0cmFuc2xhdGUoMTA2NywyMjMxKSI+PHVzZSB4bGluazpocmVmPSIjbGItMCIvPjwvZz4KPGcgdHJhbnNmb3JtPSJ0cmFuc2xhdGUoMTE2NCwyMjMxKSI+PHVzZSB4bGluazpocmVmPSIjbl9yYi0wIi8+PC9nPgo8ZyB0cmFuc2Zvcm09InRyYW5zbGF0ZSgxMjYxLDIyMzEpIj48dXNlIHhsaW5rOmhyZWY9IiNiLTAiLz48L2c+CjxnIHRyYW5zZm9ybT0idHJhbnNsYXRlKDE2NDksMjIzMSkiPjx1c2UgeGxpbms6aHJlZj0iI2VtcHR5LTAiLz48L2c+CjxnIHRyYW5zZm9ybT0idHJhbnNsYXRlKDIxMzQsMjIzMSkiPjx1c2UgeGxpbms6aHJlZj0iI2VtcHR5LTAiLz48L2c+CjxnIHRyYW5zZm9ybT0idHJhbnNsYXRlKDI2MTksMjIzMSkiPjx1c2UgeGxpbms6aHJlZj0iI3JlY3QtMCIvPjwvZz4KPGcgdHJhbnNmb3JtPSJ0cmFuc2xhdGUoMjkxMCwyMjMxKSI+PHVzZSB4bGluazpocmVmPSIjci0wIi8+PC9nPgo8ZyB0cmFuc2Zvcm09InRyYW5zbGF0ZSgzMDA3LDIyMzEpIj48dXNlIHhsaW5rOmhyZWY9IiNyZWN0LTAiLz48L2c+CjxnIHRyYW5zZm9ybT0idHJhbnNsYXRlKDMyMDEsMjIzMSkiPjx1c2UgeGxpbms6aHJlZj0iI3QtMCIvPjwvZz4KPGcgdHJhbnNmb3JtPSJ0cmFuc2xhdGUoMzM5NSwyMjMxKSI+PHVzZSB4bGluazpocmVmPSIjci0wIi8+PC9nPgo8ZyB0cmFuc2Zvcm09InRyYW5zbGF0ZSgzNDkyLDIyMzEpIj48dXNlIHhsaW5rOmhyZWY9IiNyZWN0LTAiLz48L2c+CjxnIHRyYW5zZm9ybT0idHJhbnNsYXRlKDM1ODksMjIzMSkiPjx1c2UgeGxpbms6aHJlZj0iI2x0LTAiLz48L2c+CjxnIHRyYW5zZm9ybT0idHJhbnNsYXRlKDM3ODMsMjIzMSkiPjx1c2UgeGxpbms6aHJlZj0iI3JiLTAiLz48L2c+CjxnIHRyYW5zZm9ybT0idHJhbnNsYXRlKDM4ODAsMjIzMSkiPjx1c2UgeGxpbms6aHJlZj0iI3JlY3QtMCIvPjwvZz4KPGcgdHJhbnNmb3JtPSJ0cmFuc2xhdGUoOTcsMjMyOCkiPjx1c2UgeGxpbms6aHJlZj0iI3QtMCIvPjwvZz4KPGcgdHJhbnNmb3JtPSJ0cmFuc2xhdGUoMjkxLDIzMjgpIj48dXNlIHhsaW5rOmhyZWY9IiNyZWN0LTAiLz48L2c+CjxnIHRyYW5zZm9ybT0idHJhbnNsYXRlKDU4MiwyMzI4KSI+PHVzZSB4bGluazpocmVmPSIjci0wIi8+PC9nPgo8ZyB0cmFuc2Zvcm09InRyYW5zbGF0ZSg2NzksMjMyOCkiPjx1c2UgeGxpbms6aHJlZj0iI3JlY3QtMCIvPjwvZz4KPGcgdHJhbnNmb3JtPSJ0cmFuc2xhdGUoNzc2LDIzMjgpIj48dXNlIHhsaW5rOmhyZWY9IiNyZWN0LTAiLz48L2c+CjxnIHRyYW5zZm9ybT0idHJhbnNsYXRlKDEwNjcsMjMyOCkiPjx1c2UgeGxpbms6aHJlZj0iI3JlY3QtMCIvPjwvZz4KPGcgdHJhbnNmb3JtPSJ0cmFuc2xhdGUoMTE2NCwyMzI4KSI+PHVzZSB4bGluazpocmVmPSIjcmVjdC0wIi8+PC9nPgo8ZyB0cmFuc2Zvcm09InRyYW5zbGF0ZSgxMjYxLDIzMjgpIj48dXNlIHhsaW5rOmhyZWY9IiNyZWN0LTAiLz48L2c+CjxnIHRyYW5zZm9ybT0idHJhbnNsYXRlKDEzNTgsMjMyOCkiPjx1c2UgeGxpbms6aHJlZj0iI3JlY3QtMCIvPjwvZz4KPGcgdHJhbnNmb3JtPSJ0cmFuc2xhdGUoMTQ1NSwyMzI4KSI+PHVzZSB4bGluazpocmVmPSIjbGItMCIvPjwvZz4KPGcgdHJhbnNmb3JtPSJ0cmFuc2xhdGUoMTc0NiwyMzI4KSI+PHVzZSB4bGluazpocmVmPSIjbl9yYi0wIi8+PC9nPgo8ZyB0cmFuc2Zvcm09InRyYW5zbGF0ZSgxODQzLDIzMjgpIj48dXNlIHhsaW5rOmhyZWY9IiNyYi0wIi8+PC9nPgo8ZyB0cmFuc2Zvcm09InRyYW5zbGF0ZSgxOTQwLDIzMjgpIj48dXNlIHhsaW5rOmhyZWY9IiNsYi0wIi8+PC9nPgo8ZyB0cmFuc2Zvcm09InRyYW5zbGF0ZSgyMjMxLDIzMjgpIj48dXNlIHhsaW5rOmhyZWY9IiNiLTAiLz48L2c+CjxnIHRyYW5zZm9ybT0idHJhbnNsYXRlKDI1MjIsMjMyOCkiPjx1c2UgeGxpbms6aHJlZj0iI25fcmItMCIvPjwvZz4KPGcgdHJhbnNmb3JtPSJ0cmFuc2xhdGUoMjYxOSwyMzI4KSI+PHVzZSB4bGluazpocmVmPSIjcmVjdC0wIi8+PC9nPgo8ZyB0cmFuc2Zvcm09InRyYW5zbGF0ZSgyNzE2LDIzMjgpIj48dXNlIHhsaW5rOmhyZWY9IiNsYi0wIi8+PC9nPgo8ZyB0cmFuc2Zvcm09InRyYW5zbGF0ZSgzMDA3LDIzMjgpIj48dXNlIHhsaW5rOmhyZWY9IiNyZWN0LTAiLz48L2c+CjxnIHRyYW5zZm9ybT0idHJhbnNsYXRlKDMxMDQsMjMyOCkiPjx1c2UgeGxpbms6aHJlZj0iI2wtMCIvPjwvZz4KPGcgdHJhbnNmb3JtPSJ0cmFuc2xhdGUoMzIwMSwyMzI4KSI+PHVzZSB4bGluazpocmVmPSIjbl9yYi0wIi8+PC9nPgo8ZyB0cmFuc2Zvcm09InRyYW5zbGF0ZSgzMjk4LDIzMjgpIj48dXNlIHhsaW5rOmhyZWY9IiNiLTAiLz48L2c+CjxnIHRyYW5zZm9ybT0idHJhbnNsYXRlKDM3ODMsMjMyOCkiPjx1c2UgeGxpbms6aHJlZj0iI3JlY3QtMCIvPjwvZz4KPGcgdHJhbnNmb3JtPSJ0cmFuc2xhdGUoMzg4MCwyMzI4KSI+PHVzZSB4bGluazpocmVmPSIjcmVjdC0wIi8+PC9nPgo8ZyB0cmFuc2Zvcm09InRyYW5zbGF0ZSgwLDI0MjUpIj48dXNlIHhsaW5rOmhyZWY9IiNiLTAiLz48L2c+CjxnIHRyYW5zZm9ybT0idHJhbnNsYXRlKDI5MSwyNDI1KSI+PHVzZSB4bGluazpocmVmPSIjcnQtMCIvPjwvZz4KPGcgdHJhbnNmb3JtPSJ0cmFuc2xhdGUoMzg4LDI0MjUpIj48dXNlIHhsaW5rOmhyZWY9IiNyZWN0LTAiLz48L2c+CjxnIHRyYW5zZm9ybT0idHJhbnNsYXRlKDQ4NSwyNDI1KSI+PHVzZSB4bGluazpocmVmPSIjbC0wIi8+PC9nPgo8ZyB0cmFuc2Zvcm09InRyYW5zbGF0ZSg3NzYsMjQyNSkiPjx1c2UgeGxpbms6aHJlZj0iI3QtMCIvPjwvZz4KPGcgdHJhbnNmb3JtPSJ0cmFuc2xhdGUoOTcwLDI0MjUpIj48dXNlIHhsaW5rOmhyZWY9IiNyLTAiLz48L2c+CjxnIHRyYW5zZm9ybT0idHJhbnNsYXRlKDEwNjcsMjQyNSkiPjx1c2UgeGxpbms6aHJlZj0iI3JlY3QtMCIvPjwvZz4KPGcgdHJhbnNmb3JtPSJ0cmFuc2xhdGUoMTE2NCwyNDI1KSI+PHVzZSB4bGluazpocmVmPSIjbHQtMCIvPjwvZz4KPGcgdHJhbnNmb3JtPSJ0cmFuc2xhdGUoMTQ1NSwyNDI1KSI+PHVzZSB4bGluazpocmVmPSIjcnQtMCIvPjwvZz4KPGcgdHJhbnNmb3JtPSJ0cmFuc2xhdGUoMTU1MiwyNDI1KSI+PHVzZSB4bGluazpocmVmPSIjcmVjdC0wIi8+PC9nPgo8ZyB0cmFuc2Zvcm09InRyYW5zbGF0ZSgxNjQ5LDI0MjUpIj48dXNlIHhsaW5rOmhyZWY9IiNyZWN0LTAiLz48L2c+CjxnIHRyYW5zZm9ybT0idHJhbnNsYXRlKDE3NDYsMjQyNSkiPjx1c2UgeGxpbms6aHJlZj0iI3JlY3QtMCIvPjwvZz4KPGcgdHJhbnNmb3JtPSJ0cmFuc2xhdGUoMTg0MywyNDI1KSI+PHVzZSB4bGluazpocmVmPSIjcmVjdC0wIi8+PC9nPgo8ZyB0cmFuc2Zvcm09InRyYW5zbGF0ZSgxOTQwLDI0MjUpIj48dXNlIHhsaW5rOmhyZWY9IiNyZWN0LTAiLz48L2c+CjxnIHRyYW5zZm9ybT0idHJhbnNsYXRlKDIwMzcsMjQyNSkiPjx1c2UgeGxpbms6aHJlZj0iI2wtMCIvPjwvZz4KPGcgdHJhbnNmb3JtPSJ0cmFuc2xhdGUoMjIzMSwyNDI1KSI+PHVzZSB4bGluazpocmVmPSIjcnQtMCIvPjwvZz4KPGcgdHJhbnNmb3JtPSJ0cmFuc2xhdGUoMjMyOCwyNDI1KSI+PHVzZSB4bGluazpocmVmPSIjcmVjdC0wIi8+PC9nPgo8ZyB0cmFuc2Zvcm09InRyYW5zbGF0ZSgyNDI1LDI0MjUpIj48dXNlIHhsaW5rOmhyZWY9IiNyZWN0LTAiLz48L2c+CjxnIHRyYW5zZm9ybT0idHJhbnNsYXRlKDI1MjIsMjQyNSkiPjx1c2UgeGxpbms6aHJlZj0iI3JlY3QtMCIvPjwvZz4KPGcgdHJhbnNmb3JtPSJ0cmFuc2xhdGUoMjYxOSwyNDI1KSI+PHVzZSB4bGluazpocmVmPSIjcmVjdC0wIi8+PC9nPgo8ZyB0cmFuc2Zvcm09InRyYW5zbGF0ZSgyNzE2LDI0MjUpIj48dXNlIHhsaW5rOmhyZWY9IiNyZWN0LTAiLz48L2c+CjxnIHRyYW5zZm9ybT0idHJhbnNsYXRlKDI5MTAsMjQyNSkiPjx1c2UgeGxpbms6aHJlZj0iI3JiLTAiLz48L2c+CjxnIHRyYW5zZm9ybT0idHJhbnNsYXRlKDMwMDcsMjQyNSkiPjx1c2UgeGxpbms6aHJlZj0iI3JlY3QtMCIvPjwvZz4KPGcgdHJhbnNmb3JtPSJ0cmFuc2xhdGUoMzIwMSwyNDI1KSI+PHVzZSB4bGluazpocmVmPSIjci0wIi8+PC9nPgo8ZyB0cmFuc2Zvcm09InRyYW5zbGF0ZSgzMjk4LDI0MjUpIj48dXNlIHhsaW5rOmhyZWY9IiNyZWN0LTAiLz48L2c+CjxnIHRyYW5zZm9ybT0idHJhbnNsYXRlKDM0OTIsMjQyNSkiPjx1c2UgeGxpbms6aHJlZj0iI25fcmItMCIvPjwvZz4KPGcgdHJhbnNmb3JtPSJ0cmFuc2xhdGUoMzU4OSwyNDI1KSI+PHVzZSB4bGluazpocmVmPSIjYi0wIi8+PC9nPgo8ZyB0cmFuc2Zvcm09InRyYW5zbGF0ZSgzNjg2LDI0MjUpIj48dXNlIHhsaW5rOmhyZWY9IiNuX3JiLTAiLz48L2c+CjxnIHRyYW5zZm9ybT0idHJhbnNsYXRlKDM3ODMsMjQyNSkiPjx1c2UgeGxpbms6aHJlZj0iI3JlY3QtMCIvPjwvZz4KPGcgdHJhbnNmb3JtPSJ0cmFuc2xhdGUoMzg4MCwyNDI1KSI+PHVzZSB4bGluazpocmVmPSIjcmVjdC0wIi8+PC9nPgo8ZyB0cmFuc2Zvcm09InRyYW5zbGF0ZSgwLDI1MjIpIj48dXNlIHhsaW5rOmhyZWY9IiNydC0wIi8+PC9nPgo8ZyB0cmFuc2Zvcm09InRyYW5zbGF0ZSg5NywyNTIyKSI+PHVzZSB4bGluazpocmVmPSIjbC0wIi8+PC9nPgo8ZyB0cmFuc2Zvcm09InRyYW5zbGF0ZSg1ODIsMjUyMikiPjx1c2UgeGxpbms6aHJlZj0iI3ItMCIvPjwvZz4KPGcgdHJhbnNmb3JtPSJ0cmFuc2xhdGUoNjc5LDI1MjIpIj48dXNlIHhsaW5rOmhyZWY9IiNsYi0wIi8+PC9nPgo8ZyB0cmFuc2Zvcm09InRyYW5zbGF0ZSg3NzYsMjUyMikiPjx1c2UgeGxpbms6aHJlZj0iI25fcmItMCIvPjwvZz4KPGcgdHJhbnNmb3JtPSJ0cmFuc2xhdGUoODczLDI1MjIpIj48dXNlIHhsaW5rOmhyZWY9IiNiLTAiLz48L2c+CjxnIHRyYW5zZm9ybT0idHJhbnNsYXRlKDEwNjcsMjUyMikiPjx1c2UgeGxpbms6aHJlZj0iI3QtMCIvPjwvZz4KPGcgdHJhbnNmb3JtPSJ0cmFuc2xhdGUoMTM1OCwyNTIyKSI+PHVzZSB4bGluazpocmVmPSIjZW1wdHktMCIvPjwvZz4KPGcgdHJhbnNmb3JtPSJ0cmFuc2xhdGUoMTU1MiwyNTIyKSI+PHVzZSB4bGluazpocmVmPSIjdC0wIi8+PC9nPgo8ZyB0cmFuc2Zvcm09InRyYW5zbGF0ZSgxODQzLDI1MjIpIj48dXNlIHhsaW5rOmhyZWY9IiNyZWN0LTAiLz48L2c+CjxnIHRyYW5zZm9ybT0idHJhbnNsYXRlKDE5NDAsMjUyMikiPjx1c2UgeGxpbms6aHJlZj0iI3JlY3QtMCIvPjwvZz4KPGcgdHJhbnNmb3JtPSJ0cmFuc2xhdGUoMjAzNywyNTIyKSI+PHVzZSB4bGluazpocmVmPSIjbl9yYi0wIi8+PC9nPgo8ZyB0cmFuc2Zvcm09InRyYW5zbGF0ZSgyMTM0LDI1MjIpIj48dXNlIHhsaW5rOmhyZWY9IiNiLTAiLz48L2c+CjxnIHRyYW5zZm9ybT0idHJhbnNsYXRlKDI0MjUsMjUyMikiPjx1c2UgeGxpbms6aHJlZj0iI3QtMCIvPjwvZz4KPGcgdHJhbnNmb3JtPSJ0cmFuc2xhdGUoMjYxOSwyNTIyKSI+PHVzZSB4bGluazpocmVmPSIjcmVjdC0wIi8+PC9nPgo8ZyB0cmFuc2Zvcm09InRyYW5zbGF0ZSgyNzE2LDI1MjIpIj48dXNlIHhsaW5rOmhyZWY9IiNyZWN0LTAiLz48L2c+CjxnIHRyYW5zZm9ybT0idHJhbnNsYXRlKDI5MTAsMjUyMikiPjx1c2UgeGxpbms6aHJlZj0iI3JlY3QtMCIvPjwvZz4KPGcgdHJhbnNmb3JtPSJ0cmFuc2xhdGUoMzAwNywyNTIyKSI+PHVzZSB4bGluazpocmVmPSIjcmVjdC0wIi8+PC9nPgo8ZyB0cmFuc2Zvcm09InRyYW5zbGF0ZSgzMjk4LDI1MjIpIj48dXNlIHhsaW5rOmhyZWY9IiN0LTAiLz48L2c+CjxnIHRyYW5zZm9ybT0idHJhbnNsYXRlKDM0OTIsMjUyMikiPjx1c2UgeGxpbms6aHJlZj0iI3ItMCIvPjwvZz4KPGcgdHJhbnNmb3JtPSJ0cmFuc2xhdGUoMzU4OSwyNTIyKSI+PHVzZSB4bGluazpocmVmPSIjcmVjdC0wIi8+PC9nPgo8ZyB0cmFuc2Zvcm09InRyYW5zbGF0ZSgzNjg2LDI1MjIpIj48dXNlIHhsaW5rOmhyZWY9IiNyZWN0LTAiLz48L2c+CjxnIHRyYW5zZm9ybT0idHJhbnNsYXRlKDM3ODMsMjUyMikiPjx1c2UgeGxpbms6aHJlZj0iI3JlY3QtMCIvPjwvZz4KPGcgdHJhbnNmb3JtPSJ0cmFuc2xhdGUoMzg4MCwyNTIyKSI+PHVzZSB4bGluazpocmVmPSIjcmVjdC0wIi8+PC9nPgo8ZyB0cmFuc2Zvcm09InRyYW5zbGF0ZSgyOTEsMjYxOSkiPjx1c2UgeGxpbms6aHJlZj0iI2ItMCIvPjwvZz4KPGcgdHJhbnNmb3JtPSJ0cmFuc2xhdGUoNjc5LDI2MTkpIj48dXNlIHhsaW5rOmhyZWY9IiNydC0wIi8+PC9nPgo8ZyB0cmFuc2Zvcm09InRyYW5zbGF0ZSg3NzYsMjYxOSkiPjx1c2UgeGxpbms6aHJlZj0iI3JlY3QtMCIvPjwvZz4KPGcgdHJhbnNmb3JtPSJ0cmFuc2xhdGUoODczLDI2MTkpIj48dXNlIHhsaW5rOmhyZWY9IiNyZWN0LTAiLz48L2c+CjxnIHRyYW5zZm9ybT0idHJhbnNsYXRlKDE0NTUsMjYxOSkiPjx1c2UgeGxpbms6aHJlZj0iI2VtcHR5LTAiLz48L2c+CjxnIHRyYW5zZm9ybT0idHJhbnNsYXRlKDE2NDksMjYxOSkiPjx1c2UgeGxpbms6aHJlZj0iI2ItMCIvPjwvZz4KPGcgdHJhbnNmb3JtPSJ0cmFuc2xhdGUoMTg0MywyNjE5KSI+PHVzZSB4bGluazpocmVmPSIjcnQtMCIvPjwvZz4KPGcgdHJhbnNmb3JtPSJ0cmFuc2xhdGUoMTk0MCwyNjE5KSI+PHVzZSB4bGluazpocmVmPSIjcmVjdC0wIi8+PC9nPgo8ZyB0cmFuc2Zvcm09InRyYW5zbGF0ZSgyMDM3LDI2MTkpIj48dXNlIHhsaW5rOmhyZWY9IiNyZWN0LTAiLz48L2c+CjxnIHRyYW5zZm9ybT0idHJhbnNsYXRlKDIxMzQsMjYxOSkiPjx1c2UgeGxpbms6aHJlZj0iI3JlY3QtMCIvPjwvZz4KPGcgdHJhbnNmb3JtPSJ0cmFuc2xhdGUoMjIzMSwyNjE5KSI+PHVzZSB4bGluazpocmVmPSIjcmVjdC0wIi8+PC9nPgo8ZyB0cmFuc2Zvcm09InRyYW5zbGF0ZSgyMzI4LDI2MTkpIj48dXNlIHhsaW5rOmhyZWY9IiNsLTAiLz48L2c+CjxnIHRyYW5zZm9ybT0idHJhbnNsYXRlKDI0MjUsMjYxOSkiPjx1c2UgeGxpbms6aHJlZj0iI25fcmItMCIvPjwvZz4KPGcgdHJhbnNmb3JtPSJ0cmFuc2xhdGUoMjUyMiwyNjE5KSI+PHVzZSB4bGluazpocmVmPSIjcmItMCIvPjwvZz4KPGcgdHJhbnNmb3JtPSJ0cmFuc2xhdGUoMjYxOSwyNjE5KSI+PHVzZSB4bGluazpocmVmPSIjcmVjdC0wIi8+PC9nPgo8ZyB0cmFuc2Zvcm09InRyYW5zbGF0ZSgyNzE2LDI2MTkpIj48dXNlIHhsaW5rOmhyZWY9IiNyZWN0LTAiLz48L2c+CjxnIHRyYW5zZm9ybT0idHJhbnNsYXRlKDI5MTAsMjYxOSkiPjx1c2UgeGxpbms6aHJlZj0iI3JlY3QtMCIvPjwvZz4KPGcgdHJhbnNmb3JtPSJ0cmFuc2xhdGUoMzAwNywyNjE5KSI+PHVzZSB4bGluazpocmVmPSIjcmVjdC0wIi8+PC9nPgo8ZyB0cmFuc2Zvcm09InRyYW5zbGF0ZSgzMTA0LDI2MTkpIj48dXNlIHhsaW5rOmhyZWY9IiNyZWN0LTAiLz48L2c+CjxnIHRyYW5zZm9ybT0idHJhbnNsYXRlKDMyMDEsMjYxOSkiPjx1c2UgeGxpbms6aHJlZj0iI2wtMCIvPjwvZz4KPGcgdHJhbnNmb3JtPSJ0cmFuc2xhdGUoMzM5NSwyNjE5KSI+PHVzZSB4bGluazpocmVmPSIjZW1wdHktMCIvPjwvZz4KPGcgdHJhbnNmb3JtPSJ0cmFuc2xhdGUoMzU4OSwyNjE5KSI+PHVzZSB4bGluazpocmVmPSIjdC0wIi8+PC9nPgo8ZyB0cmFuc2Zvcm09InRyYW5zbGF0ZSgzODgwLDI2MTkpIj48dXNlIHhsaW5rOmhyZWY9IiN0LTAiLz48L2c+CjxnIHRyYW5zZm9ybT0idHJhbnNsYXRlKDI5MSwyNzE2KSI+PHVzZSB4bGluazpocmVmPSIjdC0wIi8+PC9nPgo8ZyB0cmFuc2Zvcm09InRyYW5zbGF0ZSg0ODUsMjcxNikiPjx1c2UgeGxpbms6aHJlZj0iI3ItMCIvPjwvZz4KPGcgdHJhbnNmb3JtPSJ0cmFuc2xhdGUoNTgyLDI3MTYpIj48dXNlIHhsaW5rOmhyZWY9IiNsLTAiLz48L2c+CjxnIHRyYW5zZm9ybT0idHJhbnNsYXRlKDg3MywyNzE2KSI+PHVzZSB4bGluazpocmVmPSIjcnQtMCIvPjwvZz4KPGcgdHJhbnNmb3JtPSJ0cmFuc2xhdGUoOTcwLDI3MTYpIj48dXNlIHhsaW5rOmhyZWY9IiNsYi0wIi8+PC9nPgo8ZyB0cmFuc2Zvcm09InRyYW5zbGF0ZSgxNjQ5LDI3MTYpIj48dXNlIHhsaW5rOmhyZWY9IiNydC0wIi8+PC9nPgo8ZyB0cmFuc2Zvcm09InRyYW5zbGF0ZSgxNzQ2LDI3MTYpIj48dXNlIHhsaW5rOmhyZWY9IiNsYi0wIi8+PC9nPgo8ZyB0cmFuc2Zvcm09InRyYW5zbGF0ZSgyMDM3LDI3MTYpIj48dXNlIHhsaW5rOmhyZWY9IiNyZWN0LTAiLz48L2c+CjxnIHRyYW5zZm9ybT0idHJhbnNsYXRlKDI0MjUsMjcxNikiPjx1c2UgeGxpbms6aHJlZj0iI3ItMCIvPjwvZz4KPGcgdHJhbnNmb3JtPSJ0cmFuc2xhdGUoMjUyMiwyNzE2KSI+PHVzZSB4bGluazpocmVmPSIjbHQtMCIvPjwvZz4KPGcgdHJhbnNmb3JtPSJ0cmFuc2xhdGUoMjcxNiwyNzE2KSI+PHVzZSB4bGluazpocmVmPSIjcmVjdC0wIi8+PC9nPgo8ZyB0cmFuc2Zvcm09InRyYW5zbGF0ZSgyOTEwLDI3MTYpIj48dXNlIHhsaW5rOmhyZWY9IiN0LTAiLz48L2c+CjxnIHRyYW5zZm9ybT0idHJhbnNsYXRlKDMxMDQsMjcxNikiPjx1c2UgeGxpbms6aHJlZj0iI3QtMCIvPjwvZz4KPGcgdHJhbnNmb3JtPSJ0cmFuc2xhdGUoMzI5OCwyNzE2KSI+PHVzZSB4bGluazpocmVmPSIjZW1wdHktMCIvPjwvZz4KPGcgdHJhbnNmb3JtPSJ0cmFuc2xhdGUoMzY4NiwyNzE2KSI+PHVzZSB4bGluazpocmVmPSIjbl9yYi0wIi8+PC9nPgo8ZyB0cmFuc2Zvcm09InRyYW5zbGF0ZSgzNzgzLDI3MTYpIj48dXNlIHhsaW5rOmhyZWY9IiNiLTAiLz48L2c+CjxnIHRyYW5zZm9ybT0idHJhbnNsYXRlKDAsMjgxMykiPjx1c2UgeGxpbms6aHJlZj0iI25fcmItMCIvPjwvZz4KPGcgdHJhbnNmb3JtPSJ0cmFuc2xhdGUoOTcsMjgxMykiPjx1c2UgeGxpbms6aHJlZj0iI2ItMCIvPjwvZz4KPGcgdHJhbnNmb3JtPSJ0cmFuc2xhdGUoOTcwLDI4MTMpIj48dXNlIHhsaW5rOmhyZWY9IiNyZWN0LTAiLz48L2c+CjxnIHRyYW5zZm9ybT0idHJhbnNsYXRlKDExNjQsMjgxMykiPjx1c2UgeGxpbms6aHJlZj0iI2VtcHR5LTAiLz48L2c+CjxnIHRyYW5zZm9ybT0idHJhbnNsYXRlKDE1NTIsMjgxMykiPjx1c2UgeGxpbms6aHJlZj0iI2ItMCIvPjwvZz4KPGcgdHJhbnNmb3JtPSJ0cmFuc2xhdGUoMTY0OSwyODEzKSI+PHVzZSB4bGluazpocmVmPSIjbl9yYi0wIi8+PC9nPgo8ZyB0cmFuc2Zvcm09InRyYW5zbGF0ZSgxNzQ2LDI4MTMpIj48dXNlIHhsaW5rOmhyZWY9IiNyZWN0LTAiLz48L2c+CjxnIHRyYW5zZm9ybT0idHJhbnNsYXRlKDE4NDMsMjgxMykiPjx1c2UgeGxpbms6aHJlZj0iI25fcmItMCIvPjwvZz4KPGcgdHJhbnNmb3JtPSJ0cmFuc2xhdGUoMTk0MCwyODEzKSI+PHVzZSB4bGluazpocmVmPSIjcmItMCIvPjwvZz4KPGcgdHJhbnNmb3JtPSJ0cmFuc2xhdGUoMjAzNywyODEzKSI+PHVzZSB4bGluazpocmVmPSIjcmVjdC0wIi8+PC9nPgo8ZyB0cmFuc2Zvcm09InRyYW5zbGF0ZSgyMTM0LDI4MTMpIj48dXNlIHhsaW5rOmhyZWY9IiNyZWN0LTAiLz48L2c+CjxnIHRyYW5zZm9ybT0idHJhbnNsYXRlKDIyMzEsMjgxMykiPjx1c2UgeGxpbms6aHJlZj0iI3JlY3QtMCIvPjwvZz4KPGcgdHJhbnNmb3JtPSJ0cmFuc2xhdGUoMjMyOCwyODEzKSI+PHVzZSB4bGluazpocmVmPSIjbC0wIi8+PC9nPgo8ZyB0cmFuc2Zvcm09InRyYW5zbGF0ZSgyNzE2LDI4MTMpIj48dXNlIHhsaW5rOmhyZWY9IiNyZWN0LTAiLz48L2c+CjxnIHRyYW5zZm9ybT0idHJhbnNsYXRlKDI4MTMsMjgxMykiPjx1c2UgeGxpbms6aHJlZj0iI2xiLTAiLz48L2c+CjxnIHRyYW5zZm9ybT0idHJhbnNsYXRlKDMzOTUsMjgxMykiPjx1c2UgeGxpbms6aHJlZj0iI2ItMCIvPjwvZz4KPGcgdHJhbnNmb3JtPSJ0cmFuc2xhdGUoMzU4OSwyODEzKSI+PHVzZSB4bGluazpocmVmPSIjcmItMCIvPjwvZz4KPGcgdHJhbnNmb3JtPSJ0cmFuc2xhdGUoMzY4NiwyODEzKSI+PHVzZSB4bGluazpocmVmPSIjcmVjdC0wIi8+PC9nPgo8ZyB0cmFuc2Zvcm09InRyYW5zbGF0ZSgzNzgzLDI4MTMpIj48dXNlIHhsaW5rOmhyZWY9IiNyZWN0LTAiLz48L2c+CjxnIHRyYW5zZm9ybT0idHJhbnNsYXRlKDM4ODAsMjgxMykiPjx1c2UgeGxpbms6aHJlZj0iI2xiLTAiLz48L2c+CjxnIHRyYW5zZm9ybT0idHJhbnNsYXRlKDAsMjkxMCkiPjx1c2UgeGxpbms6aHJlZj0iI3ItMCIvPjwvZz4KPGcgdHJhbnNmb3JtPSJ0cmFuc2xhdGUoOTcsMjkxMCkiPjx1c2UgeGxpbms6aHJlZj0iI2x0LTAiLz48L2c+CjxnIHRyYW5zZm9ybT0idHJhbnNsYXRlKDI5MSwyOTEwKSI+PHVzZSB4bGluazpocmVmPSIjZW1wdHktMCIvPjwvZz4KPGcgdHJhbnNmb3JtPSJ0cmFuc2xhdGUoNTgyLDI5MTApIj48dXNlIHhsaW5rOmhyZWY9IiNlbXB0eS0wIi8+PC9nPgo8ZyB0cmFuc2Zvcm09InRyYW5zbGF0ZSg5NzAsMjkxMCkiPjx1c2UgeGxpbms6aHJlZj0iI3JlY3QtMCIvPjwvZz4KPGcgdHJhbnNmb3JtPSJ0cmFuc2xhdGUoMTA2NywyOTEwKSI+PHVzZSB4bGluazpocmVmPSIjbC0wIi8+PC9nPgo8ZyB0cmFuc2Zvcm09InRyYW5zbGF0ZSgxMjYxLDI5MTApIj48dXNlIHhsaW5rOmhyZWY9IiNuX3JiLTAiLz48L2c+CjxnIHRyYW5zZm9ybT0idHJhbnNsYXRlKDEzNTgsMjkxMCkiPjx1c2UgeGxpbms6aHJlZj0iI2ItMCIvPjwvZz4KPGcgdHJhbnNmb3JtPSJ0cmFuc2xhdGUoMTU1MiwyOTEwKSI+PHVzZSB4bGluazpocmVmPSIjcnQtMCIvPjwvZz4KPGcgdHJhbnNmb3JtPSJ0cmFuc2xhdGUoMTY0OSwyOTEwKSI+PHVzZSB4bGluazpocmVmPSIjcmVjdC0wIi8+PC9nPgo8ZyB0cmFuc2Zvcm09InRyYW5zbGF0ZSgxNzQ2LDI5MTApIj48dXNlIHhsaW5rOmhyZWY9IiNyZWN0LTAiLz48L2c+CjxnIHRyYW5zZm9ybT0idHJhbnNsYXRlKDE4NDMsMjkxMCkiPjx1c2UgeGxpbms6aHJlZj0iI3JlY3QtMCIvPjwvZz4KPGcgdHJhbnNmb3JtPSJ0cmFuc2xhdGUoMTk0MCwyOTEwKSI+PHVzZSB4bGluazpocmVmPSIjcmVjdC0wIi8+PC9nPgo8ZyB0cmFuc2Zvcm09InRyYW5zbGF0ZSgyMTM0LDI5MTApIj48dXNlIHhsaW5rOmhyZWY9IiN0LTAiLz48L2c+CjxnIHRyYW5zZm9ybT0idHJhbnNsYXRlKDI0MjUsMjkxMCkiPjx1c2UgeGxpbms6aHJlZj0iI2ItMCIvPjwvZz4KPGcgdHJhbnNmb3JtPSJ0cmFuc2xhdGUoMjYxOSwyOTEwKSI+PHVzZSB4bGluazpocmVmPSIjbl9yYi0wIi8+PC9nPgo8ZyB0cmFuc2Zvcm09InRyYW5zbGF0ZSgyNzE2LDI5MTApIj48dXNlIHhsaW5rOmhyZWY9IiNyZWN0LTAiLz48L2c+CjxnIHRyYW5zZm9ybT0idHJhbnNsYXRlKDI4MTMsMjkxMCkiPjx1c2UgeGxpbms6aHJlZj0iI2x0LTAiLz48L2c+CjxnIHRyYW5zZm9ybT0idHJhbnNsYXRlKDI5MTAsMjkxMCkiPjx1c2UgeGxpbms6aHJlZj0iI25fcmItMCIvPjwvZz4KPGcgdHJhbnNmb3JtPSJ0cmFuc2xhdGUoMzAwNywyOTEwKSI+PHVzZSB4bGluazpocmVmPSIjYi0wIi8+PC9nPgo8ZyB0cmFuc2Zvcm09InRyYW5zbGF0ZSgzMjAxLDI5MTApIj48dXNlIHhsaW5rOmhyZWY9IiNlbXB0eS0wIi8+PC9nPgo8ZyB0cmFuc2Zvcm09InRyYW5zbGF0ZSgzMzk1LDI5MTApIj48dXNlIHhsaW5rOmhyZWY9IiN0LTAiLz48L2c+CjxnIHRyYW5zZm9ybT0idHJhbnNsYXRlKDM1ODksMjkxMCkiPjx1c2UgeGxpbms6aHJlZj0iI3JlY3QtMCIvPjwvZz4KPGcgdHJhbnNmb3JtPSJ0cmFuc2xhdGUoMzc4MywyOTEwKSI+PHVzZSB4bGluazpocmVmPSIjcnQtMCIvPjwvZz4KPGcgdHJhbnNmb3JtPSJ0cmFuc2xhdGUoMzg4MCwyOTEwKSI+PHVzZSB4bGluazpocmVmPSIjcmVjdC0wIi8+PC9nPgo8ZyB0cmFuc2Zvcm09InRyYW5zbGF0ZSgxOTQsMzAwNykiPjx1c2UgeGxpbms6aHJlZj0iI2VtcHR5LTAiLz48L2c+CjxnIHRyYW5zZm9ybT0idHJhbnNsYXRlKDQ4NSwzMDA3KSI+PHVzZSB4bGluazpocmVmPSIjYi0wIi8+PC9nPgo8ZyB0cmFuc2Zvcm09InRyYW5zbGF0ZSg2NzksMzAwNykiPjx1c2UgeGxpbms6aHJlZj0iI3ItMCIvPjwvZz4KPGcgdHJhbnNmb3JtPSJ0cmFuc2xhdGUoNzc2LDMwMDcpIj48dXNlIHhsaW5rOmhyZWY9IiNsLTAiLz48L2c+CjxnIHRyYW5zZm9ybT0idHJhbnNsYXRlKDg3MywzMDA3KSI+PHVzZSB4bGluazpocmVmPSIjbl9yYi0wIi8+PC9nPgo8ZyB0cmFuc2Zvcm09InRyYW5zbGF0ZSg5NzAsMzAwNykiPjx1c2UgeGxpbms6aHJlZj0iI3JlY3QtMCIvPjwvZz4KPGcgdHJhbnNmb3JtPSJ0cmFuc2xhdGUoMTE2NCwzMDA3KSI+PHVzZSB4bGluazpocmVmPSIjbl9yYi0wIi8+PC9nPgo8ZyB0cmFuc2Zvcm09InRyYW5zbGF0ZSgxMjYxLDMwMDcpIj48dXNlIHhsaW5rOmhyZWY9IiNyYi0wIi8+PC9nPgo8ZyB0cmFuc2Zvcm09InRyYW5zbGF0ZSgxMzU4LDMwMDcpIj48dXNlIHhsaW5rOmhyZWY9IiNyZWN0LTAiLz48L2c+CjxnIHRyYW5zZm9ybT0idHJhbnNsYXRlKDE0NTUsMzAwNykiPjx1c2UgeGxpbms6aHJlZj0iI2xiLTAiLz48L2c+CjxnIHRyYW5zZm9ybT0idHJhbnNsYXRlKDE2NDksMzAwNykiPjx1c2UgeGxpbms6aHJlZj0iI3QtMCIvPjwvZz4KPGcgdHJhbnNmb3JtPSJ0cmFuc2xhdGUoMTg0MywzMDA3KSI+PHVzZSB4bGluazpocmVmPSIjcnQtMCIvPjwvZz4KPGcgdHJhbnNmb3JtPSJ0cmFuc2xhdGUoMTk0MCwzMDA3KSI+PHVzZSB4bGluazpocmVmPSIjcmVjdC0wIi8+PC9nPgo8ZyB0cmFuc2Zvcm09InRyYW5zbGF0ZSgyMDM3LDMwMDcpIj48dXNlIHhsaW5rOmhyZWY9IiNsLTAiLz48L2c+CjxnIHRyYW5zZm9ybT0idHJhbnNsYXRlKDIyMzEsMzAwNykiPjx1c2UgeGxpbms6aHJlZj0iI2VtcHR5LTAiLz48L2c+CjxnIHRyYW5zZm9ybT0idHJhbnNsYXRlKDI0MjUsMzAwNykiPjx1c2UgeGxpbms6aHJlZj0iI3QtMCIvPjwvZz4KPGcgdHJhbnNmb3JtPSJ0cmFuc2xhdGUoMjYxOSwzMDA3KSI+PHVzZSB4bGluazpocmVmPSIjci0wIi8+PC9nPgo8ZyB0cmFuc2Zvcm09InRyYW5zbGF0ZSgyNzE2LDMwMDcpIj48dXNlIHhsaW5rOmhyZWY9IiNsdC0wIi8+PC9nPgo8ZyB0cmFuc2Zvcm09InRyYW5zbGF0ZSgyOTEwLDMwMDcpIj48dXNlIHhsaW5rOmhyZWY9IiNyLTAiLz48L2c+CjxnIHRyYW5zZm9ybT0idHJhbnNsYXRlKDMwMDcsMzAwNykiPjx1c2UgeGxpbms6aHJlZj0iI3JlY3QtMCIvPjwvZz4KPGcgdHJhbnNmb3JtPSJ0cmFuc2xhdGUoMzEwNCwzMDA3KSI+PHVzZSB4bGluazpocmVmPSIjbGItMCIvPjwvZz4KPGcgdHJhbnNmb3JtPSJ0cmFuc2xhdGUoMzIwMSwzMDA3KSI+PHVzZSB4bGluazpocmVmPSIjbl9yYi0wIi8+PC9nPgo8ZyB0cmFuc2Zvcm09InRyYW5zbGF0ZSgzMjk4LDMwMDcpIj48dXNlIHhsaW5rOmhyZWY9IiNiLTAiLz48L2c+CjxnIHRyYW5zZm9ybT0idHJhbnNsYXRlKDM1ODksMzAwNykiPjx1c2UgeGxpbms6aHJlZj0iI3QtMCIvPjwvZz4KPGcgdHJhbnNmb3JtPSJ0cmFuc2xhdGUoMzg4MCwzMDA3KSI+PHVzZSB4bGluazpocmVmPSIjcmVjdC0wIi8+PC9nPgo8ZyB0cmFuc2Zvcm09InRyYW5zbGF0ZSgwLDMxMDQpIj48dXNlIHhsaW5rOmhyZWY9IiNyLTAiLz48L2c+CjxnIHRyYW5zZm9ybT0idHJhbnNsYXRlKDk3LDMxMDQpIj48dXNlIHhsaW5rOmhyZWY9IiNsLTAiLz48L2c+CjxnIHRyYW5zZm9ybT0idHJhbnNsYXRlKDI5MSwzMTA0KSI+PHVzZSB4bGluazpocmVmPSIjZW1wdHktMCIvPjwvZz4KPGcgdHJhbnNmb3JtPSJ0cmFuc2xhdGUoNDg1LDMxMDQpIj48dXNlIHhsaW5rOmhyZWY9IiNydC0wIi8+PC9nPgo8ZyB0cmFuc2Zvcm09InRyYW5zbGF0ZSg1ODIsMzEwNCkiPjx1c2UgeGxpbms6aHJlZj0iI2wtMCIvPjwvZz4KPGcgdHJhbnNmb3JtPSJ0cmFuc2xhdGUoODczLDMxMDQpIj48dXNlIHhsaW5rOmhyZWY9IiNyLTAiLz48L2c+CjxnIHRyYW5zZm9ybT0idHJhbnNsYXRlKDk3MCwzMTA0KSI+PHVzZSB4bGluazpocmVmPSIjcmVjdC0wIi8+PC9nPgo8ZyB0cmFuc2Zvcm09InRyYW5zbGF0ZSgxMDY3LDMxMDQpIj48dXNlIHhsaW5rOmhyZWY9IiNyZWN0LTAiLz48L2c+CjxnIHRyYW5zZm9ybT0idHJhbnNsYXRlKDExNjQsMzEwNCkiPjx1c2UgeGxpbms6aHJlZj0iI3JlY3QtMCIvPjwvZz4KPGcgdHJhbnNmb3JtPSJ0cmFuc2xhdGUoMTI2MSwzMTA0KSI+PHVzZSB4bGluazpocmVmPSIjcmVjdC0wIi8+PC9nPgo8ZyB0cmFuc2Zvcm09InRyYW5zbGF0ZSgxMzU4LDMxMDQpIj48dXNlIHhsaW5rOmhyZWY9IiNyZWN0LTAiLz48L2c+CjxnIHRyYW5zZm9ybT0idHJhbnNsYXRlKDE0NTUsMzEwNCkiPjx1c2UgeGxpbms6aHJlZj0iI2x0LTAiLz48L2c+CjxnIHRyYW5zZm9ybT0idHJhbnNsYXRlKDE3NDYsMzEwNCkiPjx1c2UgeGxpbms6aHJlZj0iI2ItMCIvPjwvZz4KPGcgdHJhbnNmb3JtPSJ0cmFuc2xhdGUoMjEzNCwzMTA0KSI+PHVzZSB4bGluazpocmVmPSIjYi0wIi8+PC9nPgo8ZyB0cmFuc2Zvcm09InRyYW5zbGF0ZSgyMzI4LDMxMDQpIj48dXNlIHhsaW5rOmhyZWY9IiNlbXB0eS0wIi8+PC9nPgo8ZyB0cmFuc2Zvcm09InRyYW5zbGF0ZSgyNTIyLDMxMDQpIj48dXNlIHhsaW5rOmhyZWY9IiNlbXB0eS0wIi8+PC9nPgo8ZyB0cmFuc2Zvcm09InRyYW5zbGF0ZSgyODEzLDMxMDQpIj48dXNlIHhsaW5rOmhyZWY9IiNlbXB0eS0wIi8+PC9nPgo8ZyB0cmFuc2Zvcm09InRyYW5zbGF0ZSgzMTA0LDMxMDQpIj48dXNlIHhsaW5rOmhyZWY9IiNyZWN0LTAiLz48L2c+CjxnIHRyYW5zZm9ybT0idHJhbnNsYXRlKDMyMDEsMzEwNCkiPjx1c2UgeGxpbms6aHJlZj0iI3JlY3QtMCIvPjwvZz4KPGcgdHJhbnNmb3JtPSJ0cmFuc2xhdGUoMzI5OCwzMTA0KSI+PHVzZSB4bGluazpocmVmPSIjcmVjdC0wIi8+PC9nPgo8ZyB0cmFuc2Zvcm09InRyYW5zbGF0ZSgzMzk1LDMxMDQpIj48dXNlIHhsaW5rOmhyZWY9IiNyZWN0LTAiLz48L2c+CjxnIHRyYW5zZm9ybT0idHJhbnNsYXRlKDM0OTIsMzEwNCkiPjx1c2UgeGxpbms6aHJlZj0iI2xiLTAiLz48L2c+CjxnIHRyYW5zZm9ybT0idHJhbnNsYXRlKDM3ODMsMzEwNCkiPjx1c2UgeGxpbms6aHJlZj0iI3ItMCIvPjwvZz4KPGcgdHJhbnNmb3JtPSJ0cmFuc2xhdGUoMzg4MCwzMTA0KSI+PHVzZSB4bGluazpocmVmPSIjcmVjdC0wIi8+PC9nPgo8ZyB0cmFuc2Zvcm09InRyYW5zbGF0ZSg3NzYsMzIwMSkiPjx1c2UgeGxpbms6aHJlZj0iI2ItMCIvPjwvZz4KPGcgdHJhbnNmb3JtPSJ0cmFuc2xhdGUoODczLDMyMDEpIj48dXNlIHhsaW5rOmhyZWY9IiNuX3JiLTAiLz48L2c+CjxnIHRyYW5zZm9ybT0idHJhbnNsYXRlKDk3MCwzMjAxKSI+PHVzZSB4bGluazpocmVmPSIjcmVjdC0wIi8+PC9nPgo8ZyB0cmFuc2Zvcm09InRyYW5zbGF0ZSgxMTY0LDMyMDEpIj48dXNlIHhsaW5rOmhyZWY9IiN0LTAiLz48L2c+CjxnIHRyYW5zZm9ybT0idHJhbnNsYXRlKDEzNTgsMzIwMSkiPjx1c2UgeGxpbms6aHJlZj0iI3JlY3QtMCIvPjwvZz4KPGcgdHJhbnNmb3JtPSJ0cmFuc2xhdGUoMTU1MiwzMjAxKSI+PHVzZSB4bGluazpocmVmPSIjZW1wdHktMCIvPjwvZz4KPGcgdHJhbnNmb3JtPSJ0cmFuc2xhdGUoMTc0NiwzMjAxKSI+PHVzZSB4bGluazpocmVmPSIjdC0wIi8+PC9nPgo8ZyB0cmFuc2Zvcm09InRyYW5zbGF0ZSgxODQzLDMyMDEpIj48dXNlIHhsaW5rOmhyZWY9IiNuX3JiLTAiLz48L2c+CjxnIHRyYW5zZm9ybT0idHJhbnNsYXRlKDE5NDAsMzIwMSkiPjx1c2UgeGxpbms6aHJlZj0iI2ItMCIvPjwvZz4KPGcgdHJhbnNmb3JtPSJ0cmFuc2xhdGUoMjAzNywzMjAxKSI+PHVzZSB4bGluazpocmVmPSIjbl9yYi0wIi8+PC9nPgo8ZyB0cmFuc2Zvcm09InRyYW5zbGF0ZSgyMTM0LDMyMDEpIj48dXNlIHhsaW5rOmhyZWY9IiNyZWN0LTAiLz48L2c+CjxnIHRyYW5zZm9ybT0idHJhbnNsYXRlKDIyMzEsMzIwMSkiPjx1c2UgeGxpbms6aHJlZj0iI2xiLTAiLz48L2c+CjxnIHRyYW5zZm9ybT0idHJhbnNsYXRlKDI0MjUsMzIwMSkiPjx1c2UgeGxpbms6aHJlZj0iI2ItMCIvPjwvZz4KPGcgdHJhbnNmb3JtPSJ0cmFuc2xhdGUoMjUyMiwzMjAxKSI+PHVzZSB4bGluazpocmVmPSIjbl9yYi0wIi8+PC9nPgo8ZyB0cmFuc2Zvcm09InRyYW5zbGF0ZSgyNjE5LDMyMDEpIj48dXNlIHhsaW5rOmhyZWY9IiNyYi0wIi8+PC9nPgo8ZyB0cmFuc2Zvcm09InRyYW5zbGF0ZSgyNzE2LDMyMDEpIj48dXNlIHhsaW5rOmhyZWY9IiNsYi0wIi8+PC9nPgo8ZyB0cmFuc2Zvcm09InRyYW5zbGF0ZSgzMDA3LDMyMDEpIj48dXNlIHhsaW5rOmhyZWY9IiNyLTAiLz48L2c+CjxnIHRyYW5zZm9ybT0idHJhbnNsYXRlKDMxMDQsMzIwMSkiPjx1c2UgeGxpbms6aHJlZj0iI3JlY3QtMCIvPjwvZz4KPGcgdHJhbnNmb3JtPSJ0cmFuc2xhdGUoMzQ5MiwzMjAxKSI+PHVzZSB4bGluazpocmVmPSIjcmVjdC0wIi8+PC9nPgo8ZyB0cmFuc2Zvcm09InRyYW5zbGF0ZSgzNTg5LDMyMDEpIj48dXNlIHhsaW5rOmhyZWY9IiNsLTAiLz48L2c+CjxnIHRyYW5zZm9ybT0idHJhbnNsYXRlKDM4ODAsMzIwMSkiPjx1c2UgeGxpbms6aHJlZj0iI3JlY3QtMCIvPjwvZz4KPGcgdHJhbnNmb3JtPSJ0cmFuc2xhdGUoNzc2LDMyOTgpIj48dXNlIHhsaW5rOmhyZWY9IiNyZWN0LTAiLz48L2c+CjxnIHRyYW5zZm9ybT0idHJhbnNsYXRlKDg3MywzMjk4KSI+PHVzZSB4bGluazpocmVmPSIjcmVjdC0wIi8+PC9nPgo8ZyB0cmFuc2Zvcm09InRyYW5zbGF0ZSg5NzAsMzI5OCkiPjx1c2UgeGxpbms6aHJlZj0iI3JlY3QtMCIvPjwvZz4KPGcgdHJhbnNmb3JtPSJ0cmFuc2xhdGUoMTA2NywzMjk4KSI+PHVzZSB4bGluazpocmVmPSIjbC0wIi8+PC9nPgo8ZyB0cmFuc2Zvcm09InRyYW5zbGF0ZSgxMTY0LDMyOTgpIj48dXNlIHhsaW5rOmhyZWY9IiNuX3JiLTAiLz48L2c+CjxnIHRyYW5zZm9ybT0idHJhbnNsYXRlKDEyNjEsMzI5OCkiPjx1c2UgeGxpbms6aHJlZj0iI3JiLTAiLz48L2c+CjxnIHRyYW5zZm9ybT0idHJhbnNsYXRlKDEzNTgsMzI5OCkiPjx1c2UgeGxpbms6aHJlZj0iI3JlY3QtMCIvPjwvZz4KPGcgdHJhbnNmb3JtPSJ0cmFuc2xhdGUoMTQ1NSwzMjk4KSI+PHVzZSB4bGluazpocmVmPSIjbGItMCIvPjwvZz4KPGcgdHJhbnNmb3JtPSJ0cmFuc2xhdGUoMTY0OSwzMjk4KSI+PHVzZSB4bGluazpocmVmPSIjYi0wIi8+PC9nPgo8ZyB0cmFuc2Zvcm09InRyYW5zbGF0ZSgxODQzLDMyOTgpIj48dXNlIHhsaW5rOmhyZWY9IiNyLTAiLz48L2c+CjxnIHRyYW5zZm9ybT0idHJhbnNsYXRlKDE5NDAsMzI5OCkiPjx1c2UgeGxpbms6aHJlZj0iI3JlY3QtMCIvPjwvZz4KPGcgdHJhbnNmb3JtPSJ0cmFuc2xhdGUoMjAzNywzMjk4KSI+PHVzZSB4bGluazpocmVmPSIjcmVjdC0wIi8+PC9nPgo8ZyB0cmFuc2Zvcm09InRyYW5zbGF0ZSgyMTM0LDMyOTgpIj48dXNlIHhsaW5rOmhyZWY9IiNyZWN0LTAiLz48L2c+CjxnIHRyYW5zZm9ybT0idHJhbnNsYXRlKDIyMzEsMzI5OCkiPjx1c2UgeGxpbms6aHJlZj0iI2x0LTAiLz48L2c+CjxnIHRyYW5zZm9ybT0idHJhbnNsYXRlKDI0MjUsMzI5OCkiPjx1c2UgeGxpbms6aHJlZj0iI3J0LTAiLz48L2c+CjxnIHRyYW5zZm9ybT0idHJhbnNsYXRlKDI1MjIsMzI5OCkiPjx1c2UgeGxpbms6aHJlZj0iI3JlY3QtMCIvPjwvZz4KPGcgdHJhbnNmb3JtPSJ0cmFuc2xhdGUoMjYxOSwzMjk4KSI+PHVzZSB4bGluazpocmVmPSIjcmVjdC0wIi8+PC9nPgo8ZyB0cmFuc2Zvcm09InRyYW5zbGF0ZSgyNzE2LDMyOTgpIj48dXNlIHhsaW5rOmhyZWY9IiNyZWN0LTAiLz48L2c+CjxnIHRyYW5zZm9ybT0idHJhbnNsYXRlKDI4MTMsMzI5OCkiPjx1c2UgeGxpbms6aHJlZj0iI3JlY3QtMCIvPjwvZz4KPGcgdHJhbnNmb3JtPSJ0cmFuc2xhdGUoMjkxMCwzMjk4KSI+PHVzZSB4bGluazpocmVmPSIjbGItMCIvPjwvZz4KPGcgdHJhbnNmb3JtPSJ0cmFuc2xhdGUoMzAwNywzMjk4KSI+PHVzZSB4bGluazpocmVmPSIjbl9yYi0wIi8+PC9nPgo8ZyB0cmFuc2Zvcm09InRyYW5zbGF0ZSgzMTA0LDMyOTgpIj48dXNlIHhsaW5rOmhyZWY9IiNyZWN0LTAiLz48L2c+CjxnIHRyYW5zZm9ybT0idHJhbnNsYXRlKDMyOTgsMzI5OCkiPjx1c2UgeGxpbms6aHJlZj0iI2VtcHR5LTAiLz48L2c+CjxnIHRyYW5zZm9ybT0idHJhbnNsYXRlKDM0OTIsMzI5OCkiPjx1c2UgeGxpbms6aHJlZj0iI3JlY3QtMCIvPjwvZz4KPGcgdHJhbnNmb3JtPSJ0cmFuc2xhdGUoMzY4NiwzMjk4KSI+PHVzZSB4bGluazpocmVmPSIjZW1wdHktMCIvPjwvZz4KPGcgdHJhbnNmb3JtPSJ0cmFuc2xhdGUoMzg4MCwzMjk4KSI+PHVzZSB4bGluazpocmVmPSIjdC0wIi8+PC9nPgo8ZyB0cmFuc2Zvcm09InRyYW5zbGF0ZSg3NzYsMzM5NSkiPjx1c2UgeGxpbms6aHJlZj0iI3J0LTAiLz48L2c+CjxnIHRyYW5zZm9ybT0idHJhbnNsYXRlKDg3MywzMzk1KSI+PHVzZSB4bGluazpocmVmPSIjcmVjdC0wIi8+PC9nPgo8ZyB0cmFuc2Zvcm09InRyYW5zbGF0ZSgxMDY3LDMzOTUpIj48dXNlIHhsaW5rOmhyZWY9IiNuX3JiLTAiLz48L2c+CjxnIHRyYW5zZm9ybT0idHJhbnNsYXRlKDExNjQsMzM5NSkiPjx1c2UgeGxpbms6aHJlZj0iI3JiLTAiLz48L2c+CjxnIHRyYW5zZm9ybT0idHJhbnNsYXRlKDEyNjEsMzM5NSkiPjx1c2UgeGxpbms6aHJlZj0iI3JlY3QtMCIvPjwvZz4KPGcgdHJhbnNmb3JtPSJ0cmFuc2xhdGUoMTM1OCwzMzk1KSI+PHVzZSB4bGluazpocmVmPSIjcmVjdC0wIi8+PC9nPgo8ZyB0cmFuc2Zvcm09InRyYW5zbGF0ZSgxNDU1LDMzOTUpIj48dXNlIHhsaW5rOmhyZWY9IiNsdC0wIi8+PC9nPgo8ZyB0cmFuc2Zvcm09InRyYW5zbGF0ZSgxNTUyLDMzOTUpIj48dXNlIHhsaW5rOmhyZWY9IiNuX3JiLTAiLz48L2c+CjxnIHRyYW5zZm9ybT0idHJhbnNsYXRlKDE2NDksMzM5NSkiPjx1c2UgeGxpbms6aHJlZj0iI3JlY3QtMCIvPjwvZz4KPGcgdHJhbnNmb3JtPSJ0cmFuc2xhdGUoMTc0NiwzMzk1KSI+PHVzZSB4bGluazpocmVmPSIjbC0wIi8+PC9nPgo8ZyB0cmFuc2Zvcm09InRyYW5zbGF0ZSgxOTQwLDMzOTUpIj48dXNlIHhsaW5rOmhyZWY9IiN0LTAiLz48L2c+CjxnIHRyYW5zZm9ybT0idHJhbnNsYXRlKDIzMjgsMzM5NSkiPjx1c2UgeGxpbms6aHJlZj0iI2ItMCIvPjwvZz4KPGcgdHJhbnNmb3JtPSJ0cmFuc2xhdGUoMjQyNSwzMzk1KSI+PHVzZSB4bGluazpocmVmPSIjbl9yYi0wIi8+PC9nPgo8ZyB0cmFuc2Zvcm09InRyYW5zbGF0ZSgyNTIyLDMzOTUpIj48dXNlIHhsaW5rOmhyZWY9IiNyZWN0LTAiLz48L2c+CjxnIHRyYW5zZm9ybT0idHJhbnNsYXRlKDI2MTksMzM5NSkiPjx1c2UgeGxpbms6aHJlZj0iI3JlY3QtMCIvPjwvZz4KPGcgdHJhbnNmb3JtPSJ0cmFuc2xhdGUoMjcxNiwzMzk1KSI+PHVzZSB4bGluazpocmVmPSIjbHQ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3ODMsMzM5NSkiPjx1c2UgeGxpbms6aHJlZj0iI2ItMCIvPjwvZz4KPGcgdHJhbnNmb3JtPSJ0cmFuc2xhdGUoODczLDM0OTIpIj48dXNlIHhsaW5rOmhyZWY9IiNyZWN0LTAiLz48L2c+CjxnIHRyYW5zZm9ybT0idHJhbnNsYXRlKDEwNjcsMzQ5MikiPjx1c2UgeGxpbms6aHJlZj0iI3ItMCIvPjwvZz4KPGcgdHJhbnNmb3JtPSJ0cmFuc2xhdGUoMTE2NCwzNDkyKSI+PHVzZSB4bGluazpocmVmPSIjcmVjdC0wIi8+PC9nPgo8ZyB0cmFuc2Zvcm09InRyYW5zbGF0ZSgxNTUyLDM0OTIpIj48dXNlIHhsaW5rOmhyZWY9IiNyLTAiLz48L2c+CjxnIHRyYW5zZm9ybT0idHJhbnNsYXRlKDE2NDksMzQ5MikiPjx1c2UgeGxpbms6aHJlZj0iI2x0LTAiLz48L2c+CjxnIHRyYW5zZm9ybT0idHJhbnNsYXRlKDE4NDMsMzQ5MikiPjx1c2UgeGxpbms6aHJlZj0iI2VtcHR5LTAiLz48L2c+CjxnIHRyYW5zZm9ybT0idHJhbnNsYXRlKDIwMzcsMzQ5MikiPjx1c2UgeGxpbms6aHJlZj0iI2ItMCIvPjwvZz4KPGcgdHJhbnNmb3JtPSJ0cmFuc2xhdGUoMjMyOCwzNDkyKSI+PHVzZSB4bGluazpocmVmPSIjcmVjdC0wIi8+PC9nPgo8ZyB0cmFuc2Zvcm09InRyYW5zbGF0ZSgyNDI1LDM0OTIpIj48dXNlIHhsaW5rOmhyZWY9IiNyZWN0LTAiLz48L2c+CjxnIHRyYW5zZm9ybT0idHJhbnNsYXRlKDI1MjIsMzQ5MikiPjx1c2UgeGxpbms6aHJlZj0iI2x0LTAiLz48L2c+CjxnIHRyYW5zZm9ybT0idHJhbnNsYXRlKDI4MTMsMzQ5MikiPjx1c2UgeGxpbms6aHJlZj0iI3ItMCIvPjwvZz4KPGcgdHJhbnNmb3JtPSJ0cmFuc2xhdGUoMjkxMCwzNDkyKSI+PHVzZSB4bGluazpocmVmPSIjcmVjdC0wIi8+PC9nPgo8ZyB0cmFuc2Zvcm09InRyYW5zbGF0ZSgzMDA3LDM0OTIpIj48dXNlIHhsaW5rOmhyZWY9IiNyZWN0LTAiLz48L2c+CjxnIHRyYW5zZm9ybT0idHJhbnNsYXRlKDMxMDQsMzQ5MikiPjx1c2UgeGxpbms6aHJlZj0iI3JlY3QtMCIvPjwvZz4KPGcgdHJhbnNmb3JtPSJ0cmFuc2xhdGUoMzIwMSwzNDkyKSI+PHVzZSB4bGluazpocmVmPSIjcmVjdC0wIi8+PC9nPgo8ZyB0cmFuc2Zvcm09InRyYW5zbGF0ZSgzMjk4LDM0OTIpIj48dXNlIHhsaW5rOmhyZWY9IiNyZWN0LTAiLz48L2c+CjxnIHRyYW5zZm9ybT0idHJhbnNsYXRlKDMzOTUsMzQ5MikiPjx1c2UgeGxpbms6aHJlZj0iI3JlY3QtMCIvPjwvZz4KPGcgdHJhbnNmb3JtPSJ0cmFuc2xhdGUoMzQ5MiwzNDkyKSI+PHVzZSB4bGluazpocmVmPSIjcmVjdC0wIi8+PC9nPgo8ZyB0cmFuc2Zvcm09InRyYW5zbGF0ZSgzNjg2LDM0OTIpIj48dXNlIHhsaW5rOmhyZWY9IiNuX3JiLTAiLz48L2c+CjxnIHRyYW5zZm9ybT0idHJhbnNsYXRlKDM3ODMsMzQ5MikiPjx1c2UgeGxpbms6aHJlZj0iI3JlY3QtMCIvPjwvZz4KPGcgdHJhbnNmb3JtPSJ0cmFuc2xhdGUoMzg4MCwzNDkyKSI+PHVzZSB4bGluazpocmVmPSIjbGItMCIvPjwvZz4KPGcgdHJhbnNmb3JtPSJ0cmFuc2xhdGUoNzc2LDM1ODkpIj48dXNlIHhsaW5rOmhyZWY9IiNuX3JiLTAiLz48L2c+CjxnIHRyYW5zZm9ybT0idHJhbnNsYXRlKDg3MywzNTg5KSI+PHVzZSB4bGluazpocmVmPSIjcmVjdC0wIi8+PC9nPgo8ZyB0cmFuc2Zvcm09InRyYW5zbGF0ZSg5NzAsMzU4OSkiPjx1c2UgeGxpbms6aHJlZj0iI2wtMCIvPjwvZz4KPGcgdHJhbnNmb3JtPSJ0cmFuc2xhdGUoMTE2NCwzNTg5KSI+PHVzZSB4bGluazpocmVmPSIjdC0wIi8+PC9nPgo8ZyB0cmFuc2Zvcm09InRyYW5zbGF0ZSgxMzU4LDM1ODkpIj48dXNlIHhsaW5rOmhyZWY9IiNiLTAiLz48L2c+CjxnIHRyYW5zZm9ybT0idHJhbnNsYXRlKDE3NDYsMzU4OSkiPjx1c2UgeGxpbms6aHJlZj0iI2VtcHR5LTAiLz48L2c+CjxnIHRyYW5zZm9ybT0idHJhbnNsYXRlKDIwMzcsMzU4OSkiPjx1c2UgeGxpbms6aHJlZj0iI3J0LTAiLz48L2c+CjxnIHRyYW5zZm9ybT0idHJhbnNsYXRlKDIxMzQsMzU4OSkiPjx1c2UgeGxpbms6aHJlZj0iI2xiLTAiLz48L2c+CjxnIHRyYW5zZm9ybT0idHJhbnNsYXRlKDIzMjgsMzU4OSkiPjx1c2UgeGxpbms6aHJlZj0iI3JlY3QtMCIvPjwvZz4KPGcgdHJhbnNmb3JtPSJ0cmFuc2xhdGUoMjQyNSwzNTg5KSI+PHVzZSB4bGluazpocmVmPSIjcmVjdC0wIi8+PC9nPgo8ZyB0cmFuc2Zvcm09InRyYW5zbGF0ZSgyNTIyLDM1ODkpIj48dXNlIHhsaW5rOmhyZWY9IiNuX3JiLTAiLz48L2c+CjxnIHRyYW5zZm9ybT0idHJhbnNsYXRlKDI2MTksMzU4OSkiPjx1c2UgeGxpbms6aHJlZj0iI2ItMCIvPjwvZz4KPGcgdHJhbnNmb3JtPSJ0cmFuc2xhdGUoMjkxMCwzNTg5KSI+PHVzZSB4bGluazpocmVmPSIjcnQtMCIvPjwvZz4KPGcgdHJhbnNmb3JtPSJ0cmFuc2xhdGUoMzAwNywzNTg5KSI+PHVzZSB4bGluazpocmVmPSIjcmVjdC0wIi8+PC9nPgo8ZyB0cmFuc2Zvcm09InRyYW5zbGF0ZSgzMzk1LDM1ODkpIj48dXNlIHhsaW5rOmhyZWY9IiNydC0wIi8+PC9nPgo8ZyB0cmFuc2Zvcm09InRyYW5zbGF0ZSgzNDkyLDM1ODkpIj48dXNlIHhsaW5rOmhyZWY9IiNyZWN0LTAiLz48L2c+CjxnIHRyYW5zZm9ybT0idHJhbnNsYXRlKDM2ODYsMzU4OSkiPjx1c2UgeGxpbms6aHJlZj0iI3JiLTAiLz48L2c+CjxnIHRyYW5zZm9ybT0idHJhbnNsYXRlKDM3ODMsMzU4OSkiPjx1c2UgeGxpbms6aHJlZj0iI3JlY3QtMCIvPjwvZz4KPGcgdHJhbnNmb3JtPSJ0cmFuc2xhdGUoMzg4MCwzNTg5KSI+PHVzZSB4bGluazpocmVmPSIjcmVjdC0wIi8+PC9nPgo8ZyB0cmFuc2Zvcm09InRyYW5zbGF0ZSg3NzYsMzY4NikiPjx1c2UgeGxpbms6aHJlZj0iI3ItMCIvPjwvZz4KPGcgdHJhbnNmb3JtPSJ0cmFuc2xhdGUoODczLDM2ODYpIj48dXNlIHhsaW5rOmhyZWY9IiNsdC0wIi8+PC9nPgo8ZyB0cmFuc2Zvcm09InRyYW5zbGF0ZSgxMzU4LDM2ODYpIj48dXNlIHhsaW5rOmhyZWY9IiNyZWN0LTAiLz48L2c+CjxnIHRyYW5zZm9ybT0idHJhbnNsYXRlKDE0NTUsMzY4NikiPjx1c2UgeGxpbms6aHJlZj0iI3JlY3QtMCIvPjwvZz4KPGcgdHJhbnNmb3JtPSJ0cmFuc2xhdGUoMTU1MiwzNjg2KSI+PHVzZSB4bGluazpocmVmPSIjcmVjdC0wIi8+PC9nPgo8ZyB0cmFuc2Zvcm09InRyYW5zbGF0ZSgxNjQ5LDM2ODYpIj48dXNlIHhsaW5rOmhyZWY9IiNsYi0wIi8+PC9nPgo8ZyB0cmFuc2Zvcm09InRyYW5zbGF0ZSgxODQzLDM2ODYpIj48dXNlIHhsaW5rOmhyZWY9IiNyLTAiLz48L2c+CjxnIHRyYW5zZm9ybT0idHJhbnNsYXRlKDE5NDAsMzY4NikiPjx1c2UgeGxpbms6aHJlZj0iI2wtMCIvPjwvZz4KPGcgdHJhbnNmb3JtPSJ0cmFuc2xhdGUoMjEzNCwzNjg2KSI+PHVzZSB4bGluazpocmVmPSIjdC0wIi8+PC9nPgo8ZyB0cmFuc2Zvcm09InRyYW5zbGF0ZSgyMzI4LDM2ODYpIj48dXNlIHhsaW5rOmhyZWY9IiNydC0wIi8+PC9nPgo8ZyB0cmFuc2Zvcm09InRyYW5zbGF0ZSgyNDI1LDM2ODYpIj48dXNlIHhsaW5rOmhyZWY9IiNyZWN0LTAiLz48L2c+CjxnIHRyYW5zZm9ybT0idHJhbnNsYXRlKDI1MjIsMzY4NikiPjx1c2UgeGxpbms6aHJlZj0iI3JlY3QtMCIvPjwvZz4KPGcgdHJhbnNmb3JtPSJ0cmFuc2xhdGUoMjYxOSwzNjg2KSI+PHVzZSB4bGluazpocmVmPSIjcmVjdC0wIi8+PC9nPgo8ZyB0cmFuc2Zvcm09InRyYW5zbGF0ZSgzMDA3LDM2ODYpIj48dXNlIHhsaW5rOmhyZWY9IiNyZWN0LTAiLz48L2c+CjxnIHRyYW5zZm9ybT0idHJhbnNsYXRlKDMxMDQsMzY4NikiPjx1c2UgeGxpbms6aHJlZj0iI3JlY3QtMCIvPjwvZz4KPGcgdHJhbnNmb3JtPSJ0cmFuc2xhdGUoMzIwMSwzNjg2KSI+PHVzZSB4bGluazpocmVmPSIjbGItMCIvPjwvZz4KPGcgdHJhbnNmb3JtPSJ0cmFuc2xhdGUoMzQ5MiwzNjg2KSI+PHVzZSB4bGluazpocmVmPSIjdC0wIi8+PC9nPgo8ZyB0cmFuc2Zvcm09InRyYW5zbGF0ZSgzNjg2LDM2ODYpIj48dXNlIHhsaW5rOmhyZWY9IiNydC0wIi8+PC9nPgo8ZyB0cmFuc2Zvcm09InRyYW5zbGF0ZSgzNzgzLDM2ODYpIj48dXNlIHhsaW5rOmhyZWY9IiNyZWN0LTAiLz48L2c+CjxnIHRyYW5zZm9ybT0idHJhbnNsYXRlKDM4ODAsMzY4NikiPjx1c2UgeGxpbms6aHJlZj0iI2x0LTAiLz48L2c+CjxnIHRyYW5zZm9ybT0idHJhbnNsYXRlKDExNjQsMzc4MykiPjx1c2UgeGxpbms6aHJlZj0iI2VtcHR5LTAiLz48L2c+CjxnIHRyYW5zZm9ybT0idHJhbnNsYXRlKDEzNTgsMzc4MykiPjx1c2UgeGxpbms6aHJlZj0iI3JlY3QtMCIvPjwvZz4KPGcgdHJhbnNmb3JtPSJ0cmFuc2xhdGUoMTQ1NSwzNzgzKSI+PHVzZSB4bGluazpocmVmPSIjbHQtMCIvPjwvZz4KPGcgdHJhbnNmb3JtPSJ0cmFuc2xhdGUoMTY0OSwzNzgzKSI+PHVzZSB4bGluazpocmVmPSIjcmVjdC0wIi8+PC9nPgo8ZyB0cmFuc2Zvcm09InRyYW5zbGF0ZSgyNDI1LDM3ODMpIj48dXNlIHhsaW5rOmhyZWY9IiNyZWN0LTAiLz48L2c+CjxnIHRyYW5zZm9ybT0idHJhbnNsYXRlKDI2MTksMzc4MykiPjx1c2UgeGxpbms6aHJlZj0iI3J0LTAiLz48L2c+CjxnIHRyYW5zZm9ybT0idHJhbnNsYXRlKDI3MTYsMzc4MykiPjx1c2UgeGxpbms6aHJlZj0iI2xiLTAiLz48L2c+CjxnIHRyYW5zZm9ybT0idHJhbnNsYXRlKDI5MTAsMzc4MykiPjx1c2UgeGxpbms6aHJlZj0iI3JiLTAiLz48L2c+CjxnIHRyYW5zZm9ybT0idHJhbnNsYXRlKDMwMDcsMzc4MykiPjx1c2UgeGxpbms6aHJlZj0iI3JlY3QtMCIvPjwvZz4KPGcgdHJhbnNmb3JtPSJ0cmFuc2xhdGUoMzEwNCwzNzgzKSI+PHVzZSB4bGluazpocmVmPSIjcmVjdC0wIi8+PC9nPgo8ZyB0cmFuc2Zvcm09InRyYW5zbGF0ZSgzMjAxLDM3ODMpIj48dXNlIHhsaW5rOmhyZWY9IiNsdC0wIi8+PC9nPgo8ZyB0cmFuc2Zvcm09InRyYW5zbGF0ZSgzNDkyLDM3ODMpIj48dXNlIHhsaW5rOmhyZWY9IiNuX3JiLTAiLz48L2c+CjxnIHRyYW5zZm9ybT0idHJhbnNsYXRlKDM1ODksMzc4MykiPjx1c2UgeGxpbms6aHJlZj0iI2ItMCIvPjwvZz4KPGcgdHJhbnNmb3JtPSJ0cmFuc2xhdGUoMTM1OCwzODgwKSI+PHVzZSB4bGluazpocmVmPSIjdC0wIi8+PC9nPgo8ZyB0cmFuc2Zvcm09InRyYW5zbGF0ZSgxNjQ5LDM4ODApIj48dXNlIHhsaW5rOmhyZWY9IiN0LTAiLz48L2c+CjxnIHRyYW5zZm9ybT0idHJhbnNsYXRlKDE4NDMsMzg4MCkiPjx1c2UgeGxpbms6aHJlZj0iI2VtcHR5LTAiLz48L2c+CjxnIHRyYW5zZm9ybT0idHJhbnNsYXRlKDIwMzcsMzg4MCkiPjx1c2UgeGxpbms6aHJlZj0iI3ItMCIvPjwvZz4KPGcgdHJhbnNmb3JtPSJ0cmFuc2xhdGUoMjEzNCwzODgwKSI+PHVzZSB4bGluazpocmVmPSIjcmVjdC0wIi8+PC9nPgo8ZyB0cmFuc2Zvcm09InRyYW5zbGF0ZSgyMjMxLDM4ODApIj48dXNlIHhsaW5rOmhyZWY9IiNyZWN0LTAiLz48L2c+CjxnIHRyYW5zZm9ybT0idHJhbnNsYXRlKDIzMjgsMzg4MCkiPjx1c2UgeGxpbms6aHJlZj0iI3JlY3QtMCIvPjwvZz4KPGcgdHJhbnNmb3JtPSJ0cmFuc2xhdGUoMjQyNSwzODgwKSI+PHVzZSB4bGluazpocmVmPSIjbHQtMCIvPjwvZz4KPGcgdHJhbnNmb3JtPSJ0cmFuc2xhdGUoMjcxNiwzODgwKSI+PHVzZSB4bGluazpocmVmPSIjdC0wIi8+PC9nPgo8ZyB0cmFuc2Zvcm09InRyYW5zbGF0ZSgyOTEwLDM4ODApIj48dXNlIHhsaW5rOmhyZWY9IiN0LTAiLz48L2c+CjxnIHRyYW5zZm9ybT0idHJhbnNsYXRlKDMxMDQsMzg4MCkiPjx1c2UgeGxpbms6aHJlZj0iI3QtMCIvPjwvZz4KPGcgdHJhbnNmb3JtPSJ0cmFuc2xhdGUoMzI5OCwzODgwKSI+PHVzZSB4bGluazpocmVmPSIjZW1wdHktMCIvPjwvZz4KPGcgdHJhbnNmb3JtPSJ0cmFuc2xhdGUoMzQ5MiwzODgwKSI+PHVzZSB4bGluazpocmVmPSIjci0wIi8+PC9nPgo8ZyB0cmFuc2Zvcm09InRyYW5zbGF0ZSgzNTg5LDM4ODApIj48dXNlIHhsaW5rOmhyZWY9IiNyZWN0LTAiLz48L2c+CjxnIHRyYW5zZm9ybT0idHJhbnNsYXRlKDM2ODYsMzg4MCkiPjx1c2UgeGxpbms6aHJlZj0iI2wtMCIvPjwvZz4KPGcgdHJhbnNmb3JtPSJ0cmFuc2xhdGUoMzg4MCwzODgwKSI+PHVzZSB4bGluazpocmVmPSIjZW1wdHktMCIvPjwvZz4KPHVzZSBmaWxsLXJ1bGU9ImV2ZW5vZGQiIHRyYW5zZm9ybT0idHJhbnNsYXRlKDAsMCkiIHhsaW5rOmhyZWY9IiNwb2ludC0wIi8+Cjx1c2UgZmlsbC1ydWxlPSJldmVub2RkIiB0cmFuc2Zvcm09InRyYW5zbGF0ZSgzMjY0LDApIiB4bGluazpocmVmPSIjcG9pbnQtMCIvPgo8dXNlIGZpbGwtcnVsZT0iZXZlbm9kZCIgdHJhbnNmb3JtPSJ0cmFuc2xhdGUoMCwzMjY0KSIgeGxpbms6aHJlZj0iI3BvaW50LTAiLz4KICAgIDwvZz4KICA8L3N2Zz4="/>
          <p:cNvSpPr>
            <a:spLocks noChangeAspect="1" noChangeArrowheads="1"/>
          </p:cNvSpPr>
          <p:nvPr/>
        </p:nvSpPr>
        <p:spPr bwMode="auto">
          <a:xfrm>
            <a:off x="612775" y="2345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/>
          <a:srcRect l="7075" t="12739" b="12329"/>
          <a:stretch>
            <a:fillRect/>
          </a:stretch>
        </p:blipFill>
        <p:spPr bwMode="auto">
          <a:xfrm>
            <a:off x="0" y="24455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http://qrcoder.ru/code/?https%3A%2F%2Fwww.maam.ru%2Fusers%2F2026455&amp;8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244" y="1952450"/>
            <a:ext cx="3403605" cy="286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976660" y="148861"/>
            <a:ext cx="3262688" cy="190821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ea typeface="Cambria" pitchFamily="18" charset="0"/>
              </a:rPr>
              <a:t>С ритмом в сердце…</a:t>
            </a:r>
          </a:p>
          <a:p>
            <a:pPr algn="ctr"/>
            <a:endParaRPr lang="ru-RU" sz="2000" b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ea typeface="Cambria" pitchFamily="18" charset="0"/>
              </a:rPr>
              <a:t>С мелодией в душе…</a:t>
            </a:r>
          </a:p>
          <a:p>
            <a:pPr algn="ctr"/>
            <a:endParaRPr lang="ru-RU" sz="2000" b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ea typeface="Cambria" pitchFamily="18" charset="0"/>
              </a:rPr>
              <a:t>С музыкой по жизни...</a:t>
            </a:r>
          </a:p>
          <a:p>
            <a:pPr algn="ctr"/>
            <a:endParaRPr lang="ru-RU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988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rcRect l="7075" t="12739" b="12329"/>
          <a:stretch>
            <a:fillRect/>
          </a:stretch>
        </p:blipFill>
        <p:spPr bwMode="auto">
          <a:xfrm>
            <a:off x="-1653" y="-42034"/>
            <a:ext cx="9218727" cy="518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" descr="IMG-997ff67c89fe9288d79b9a79ebf27cf1-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81" t="15553" r="432" b="12184"/>
          <a:stretch/>
        </p:blipFill>
        <p:spPr>
          <a:xfrm>
            <a:off x="729597" y="195486"/>
            <a:ext cx="7730835" cy="460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4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/>
          <a:srcRect l="7075" t="12739" b="12329"/>
          <a:stretch>
            <a:fillRect/>
          </a:stretch>
        </p:blipFill>
        <p:spPr bwMode="auto">
          <a:xfrm>
            <a:off x="0" y="24455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11359" y="340797"/>
            <a:ext cx="80941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Квест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 (англ. </a:t>
            </a:r>
            <a:r>
              <a:rPr lang="ru-RU" sz="24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quest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 — поиск) 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развлечение, конкретное действие, игра. </a:t>
            </a: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(Википедия)</a:t>
            </a:r>
            <a:endParaRPr lang="ru-RU" sz="44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4480" y="1525736"/>
            <a:ext cx="65114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ea typeface="Cambria" pitchFamily="18" charset="0"/>
              </a:rPr>
              <a:t>К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6001" y="1686572"/>
            <a:ext cx="44502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оммуникативная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209" y="2272094"/>
            <a:ext cx="68553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ea typeface="Cambria" pitchFamily="18" charset="0"/>
              </a:rPr>
              <a:t>в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9041" y="2343533"/>
            <a:ext cx="1856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еселая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1350" y="2937661"/>
            <a:ext cx="68839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ea typeface="Cambria" pitchFamily="18" charset="0"/>
              </a:rPr>
              <a:t>е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26001" y="3045383"/>
            <a:ext cx="27382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жедневно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4480" y="3585936"/>
            <a:ext cx="582211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ea typeface="Cambria" pitchFamily="18" charset="0"/>
              </a:rPr>
              <a:t>с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28862" y="3669190"/>
            <a:ext cx="56012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овершенствующаяся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8489" y="4280896"/>
            <a:ext cx="67125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ea typeface="Cambria" pitchFamily="18" charset="0"/>
              </a:rPr>
              <a:t>т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21900" y="4290853"/>
            <a:ext cx="2892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ехнология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22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Облако 4"/>
          <p:cNvSpPr/>
          <p:nvPr/>
        </p:nvSpPr>
        <p:spPr>
          <a:xfrm>
            <a:off x="-180528" y="555526"/>
            <a:ext cx="1944216" cy="130180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Цель и задачи</a:t>
            </a:r>
          </a:p>
        </p:txBody>
      </p:sp>
      <p:sp>
        <p:nvSpPr>
          <p:cNvPr id="9" name="Облако 8"/>
          <p:cNvSpPr/>
          <p:nvPr/>
        </p:nvSpPr>
        <p:spPr>
          <a:xfrm>
            <a:off x="3491880" y="1206425"/>
            <a:ext cx="2520280" cy="136532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Сюжет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и форма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квеста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10" name="Облако 9"/>
          <p:cNvSpPr/>
          <p:nvPr/>
        </p:nvSpPr>
        <p:spPr>
          <a:xfrm>
            <a:off x="3131840" y="3749988"/>
            <a:ext cx="2880320" cy="143811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Пространство и ресурсы</a:t>
            </a:r>
          </a:p>
        </p:txBody>
      </p:sp>
      <p:sp>
        <p:nvSpPr>
          <p:cNvPr id="11" name="Облако 10"/>
          <p:cNvSpPr/>
          <p:nvPr/>
        </p:nvSpPr>
        <p:spPr>
          <a:xfrm>
            <a:off x="6498672" y="707926"/>
            <a:ext cx="2645328" cy="130180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Количество помощников</a:t>
            </a:r>
            <a:endParaRPr lang="ru-RU" dirty="0"/>
          </a:p>
        </p:txBody>
      </p:sp>
      <p:sp>
        <p:nvSpPr>
          <p:cNvPr id="12" name="Облако 11"/>
          <p:cNvSpPr/>
          <p:nvPr/>
        </p:nvSpPr>
        <p:spPr>
          <a:xfrm>
            <a:off x="6012160" y="2571750"/>
            <a:ext cx="2232248" cy="130180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Назначить дату</a:t>
            </a:r>
          </a:p>
        </p:txBody>
      </p:sp>
      <p:sp>
        <p:nvSpPr>
          <p:cNvPr id="13" name="Облако 12"/>
          <p:cNvSpPr/>
          <p:nvPr/>
        </p:nvSpPr>
        <p:spPr>
          <a:xfrm>
            <a:off x="6527335" y="3873551"/>
            <a:ext cx="2969872" cy="131454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Заинтриговать участников</a:t>
            </a:r>
          </a:p>
        </p:txBody>
      </p:sp>
      <p:sp>
        <p:nvSpPr>
          <p:cNvPr id="14" name="Облако 13"/>
          <p:cNvSpPr/>
          <p:nvPr/>
        </p:nvSpPr>
        <p:spPr>
          <a:xfrm>
            <a:off x="757269" y="2777821"/>
            <a:ext cx="2313861" cy="155909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Целевая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аудитория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9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l="7075" t="12739" b="12329"/>
          <a:stretch>
            <a:fillRect/>
          </a:stretch>
        </p:blipFill>
        <p:spPr bwMode="auto">
          <a:xfrm>
            <a:off x="0" y="24455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037976" y="23329"/>
            <a:ext cx="25282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Линейные</a:t>
            </a:r>
            <a:endParaRPr lang="ru-RU" sz="36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997315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Игра построена по цепочке; </a:t>
            </a:r>
            <a:endParaRPr lang="ru-RU" sz="24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разгадав </a:t>
            </a:r>
            <a:r>
              <a:rPr lang="ru-RU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одно задание участники получают следующее; и так до тех пор, пока не пройдут весь маршрут</a:t>
            </a:r>
          </a:p>
        </p:txBody>
      </p:sp>
      <p:pic>
        <p:nvPicPr>
          <p:cNvPr id="4" name="Picture 2" descr="http://dou30.vega-int.ru/wp-content/uploads/2019/04/%D0%BA%D0%B2%D0%B5%D1%81%D1%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51732"/>
            <a:ext cx="4752528" cy="3445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50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rcRect l="7075" t="12739" b="12329"/>
          <a:stretch>
            <a:fillRect/>
          </a:stretch>
        </p:blipFill>
        <p:spPr bwMode="auto">
          <a:xfrm>
            <a:off x="0" y="24455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049380" y="32271"/>
            <a:ext cx="26775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Кольцевые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579862"/>
            <a:ext cx="9108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Cambria" pitchFamily="18" charset="0"/>
                <a:ea typeface="Cambria" pitchFamily="18" charset="0"/>
              </a:rPr>
              <a:t>Представляют собой тот же «линейный» </a:t>
            </a:r>
            <a:r>
              <a:rPr lang="ru-RU" sz="2400" b="1" dirty="0" err="1">
                <a:solidFill>
                  <a:srgbClr val="1F497D">
                    <a:lumMod val="50000"/>
                  </a:srgbClr>
                </a:solidFill>
                <a:latin typeface="Cambria" pitchFamily="18" charset="0"/>
                <a:ea typeface="Cambria" pitchFamily="18" charset="0"/>
              </a:rPr>
              <a:t>квест</a:t>
            </a:r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Cambria" pitchFamily="18" charset="0"/>
                <a:ea typeface="Cambria" pitchFamily="18" charset="0"/>
              </a:rPr>
              <a:t>, </a:t>
            </a:r>
          </a:p>
          <a:p>
            <a:pPr lvl="0" algn="ctr"/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Cambria" pitchFamily="18" charset="0"/>
                <a:ea typeface="Cambria" pitchFamily="18" charset="0"/>
              </a:rPr>
              <a:t>только </a:t>
            </a:r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Cambria" pitchFamily="18" charset="0"/>
                <a:ea typeface="Cambria" pitchFamily="18" charset="0"/>
              </a:rPr>
              <a:t>замкнутый в круг. </a:t>
            </a:r>
          </a:p>
          <a:p>
            <a:pPr lvl="0" algn="ctr"/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Cambria" pitchFamily="18" charset="0"/>
                <a:ea typeface="Cambria" pitchFamily="18" charset="0"/>
              </a:rPr>
              <a:t>Команды стартуют с разных </a:t>
            </a:r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Cambria" pitchFamily="18" charset="0"/>
                <a:ea typeface="Cambria" pitchFamily="18" charset="0"/>
              </a:rPr>
              <a:t>точек,</a:t>
            </a:r>
          </a:p>
          <a:p>
            <a:pPr lvl="0" algn="ctr"/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Cambria" pitchFamily="18" charset="0"/>
                <a:ea typeface="Cambria" pitchFamily="18" charset="0"/>
              </a:rPr>
              <a:t>которые </a:t>
            </a:r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Cambria" pitchFamily="18" charset="0"/>
                <a:ea typeface="Cambria" pitchFamily="18" charset="0"/>
              </a:rPr>
              <a:t>будут для них финишными.</a:t>
            </a:r>
          </a:p>
        </p:txBody>
      </p:sp>
      <p:sp>
        <p:nvSpPr>
          <p:cNvPr id="5" name="AutoShape 2" descr="https://top-fon.com/uploads/posts/2023-01/1674622597_top-fon-com-p-fon-dlya-prezentatsii-kvesta-1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top-fon.com/uploads/posts/2023-01/1674622597_top-fon-com-p-fon-dlya-prezentatsii-kvesta-19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" t="2231" r="3969" b="6981"/>
          <a:stretch/>
        </p:blipFill>
        <p:spPr>
          <a:xfrm>
            <a:off x="2123729" y="555526"/>
            <a:ext cx="4608512" cy="31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0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l="7075" t="12739" b="12329"/>
          <a:stretch>
            <a:fillRect/>
          </a:stretch>
        </p:blipFill>
        <p:spPr bwMode="auto">
          <a:xfrm>
            <a:off x="0" y="24455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43808" y="115151"/>
            <a:ext cx="3233578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36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ea typeface="Cambria" pitchFamily="18" charset="0"/>
              </a:rPr>
              <a:t>Штурмовые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" t="4176" r="3393" b="6944"/>
          <a:stretch/>
        </p:blipFill>
        <p:spPr>
          <a:xfrm>
            <a:off x="1615141" y="828715"/>
            <a:ext cx="5690912" cy="3027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-180528" y="3792593"/>
            <a:ext cx="9289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Игроки 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получают </a:t>
            </a:r>
            <a:r>
              <a:rPr lang="ru-RU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основное задание </a:t>
            </a:r>
            <a:endParaRPr lang="ru-RU" sz="24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и перечень точек </a:t>
            </a:r>
            <a:r>
              <a:rPr lang="ru-RU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с подсказками, </a:t>
            </a:r>
            <a:endParaRPr lang="ru-RU" sz="24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но </a:t>
            </a:r>
            <a:r>
              <a:rPr lang="ru-RU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при этом самостоятельно выбирают пути решения задач</a:t>
            </a:r>
          </a:p>
        </p:txBody>
      </p:sp>
    </p:spTree>
    <p:extLst>
      <p:ext uri="{BB962C8B-B14F-4D97-AF65-F5344CB8AC3E}">
        <p14:creationId xmlns:p14="http://schemas.microsoft.com/office/powerpoint/2010/main" val="274734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rcRect l="7075" t="12739" b="12329"/>
          <a:stretch>
            <a:fillRect/>
          </a:stretch>
        </p:blipFill>
        <p:spPr bwMode="auto">
          <a:xfrm>
            <a:off x="0" y="24455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eWP3fpmeFS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73915"/>
            <a:ext cx="6984776" cy="4798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82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1250</TotalTime>
  <Words>160</Words>
  <Application>Microsoft Office PowerPoint</Application>
  <PresentationFormat>Экран (16:9)</PresentationFormat>
  <Paragraphs>48</Paragraphs>
  <Slides>25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79</cp:revision>
  <dcterms:created xsi:type="dcterms:W3CDTF">2020-03-16T07:40:02Z</dcterms:created>
  <dcterms:modified xsi:type="dcterms:W3CDTF">2024-04-18T06:26:23Z</dcterms:modified>
</cp:coreProperties>
</file>