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https://img.alicdn.com/imgextra/i4/6000000005093/O1CN01HOctI01nUdeRNb3Up_!!6000000005093-0-tbvide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6256"/>
            <a:ext cx="9144000" cy="6914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ИКТ игра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«Реши задачу»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воспитатель Кудряшова Т.Г.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catherineasquithgallery.com/uploads/posts/2021-02/1614523984_7-p-tsifri-na-belom-fone-7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52536" y="0"/>
            <a:ext cx="1832720" cy="1832720"/>
          </a:xfrm>
          <a:prstGeom prst="rect">
            <a:avLst/>
          </a:prstGeom>
          <a:noFill/>
        </p:spPr>
      </p:pic>
      <p:pic>
        <p:nvPicPr>
          <p:cNvPr id="1030" name="Picture 6" descr="https://catherineasquithgallery.com/uploads/posts/2021-02/1614524057_129-p-tsifri-na-belom-fone-135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420888"/>
            <a:ext cx="1434739" cy="1552468"/>
          </a:xfrm>
          <a:prstGeom prst="rect">
            <a:avLst/>
          </a:prstGeom>
          <a:noFill/>
        </p:spPr>
      </p:pic>
      <p:pic>
        <p:nvPicPr>
          <p:cNvPr id="1032" name="Picture 8" descr="https://webstockreview.net/images/number-4-clipart-number-chevron-12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60032" y="4985792"/>
            <a:ext cx="1872208" cy="1872208"/>
          </a:xfrm>
          <a:prstGeom prst="rect">
            <a:avLst/>
          </a:prstGeom>
          <a:noFill/>
        </p:spPr>
      </p:pic>
      <p:pic>
        <p:nvPicPr>
          <p:cNvPr id="1034" name="Picture 10" descr="https://content-1.foto.my.mail.ru/mail/larina-irina1985/_blogs/i-9643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28832">
            <a:off x="290853" y="4735487"/>
            <a:ext cx="1441173" cy="1879791"/>
          </a:xfrm>
          <a:prstGeom prst="rect">
            <a:avLst/>
          </a:prstGeom>
          <a:noFill/>
        </p:spPr>
      </p:pic>
      <p:pic>
        <p:nvPicPr>
          <p:cNvPr id="1036" name="Picture 12" descr="https://catherineasquithgallery.com/uploads/posts/2021-02/1614515527_179-p-bukvi-na-belom-fone-181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498201">
            <a:off x="7279264" y="4689497"/>
            <a:ext cx="1725417" cy="2054685"/>
          </a:xfrm>
          <a:prstGeom prst="rect">
            <a:avLst/>
          </a:prstGeom>
          <a:noFill/>
        </p:spPr>
      </p:pic>
      <p:pic>
        <p:nvPicPr>
          <p:cNvPr id="1038" name="Picture 14" descr="https://catherineasquithgallery.com/uploads/posts/2021-02/1614524181_236-p-tsifri-na-belom-fone-249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20272" y="0"/>
            <a:ext cx="2348880" cy="2348880"/>
          </a:xfrm>
          <a:prstGeom prst="rect">
            <a:avLst/>
          </a:prstGeom>
          <a:noFill/>
        </p:spPr>
      </p:pic>
      <p:pic>
        <p:nvPicPr>
          <p:cNvPr id="1042" name="Picture 18" descr="https://media.baamboozle.com/uploads/images/45915/1588628060_28021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941168"/>
            <a:ext cx="2179081" cy="1717927"/>
          </a:xfrm>
          <a:prstGeom prst="rect">
            <a:avLst/>
          </a:prstGeom>
          <a:noFill/>
        </p:spPr>
      </p:pic>
      <p:pic>
        <p:nvPicPr>
          <p:cNvPr id="1044" name="Picture 20" descr="https://live.staticflickr.com/5517/14017223219_05286eeea0_b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2276872"/>
            <a:ext cx="2808267" cy="2246065"/>
          </a:xfrm>
          <a:prstGeom prst="rect">
            <a:avLst/>
          </a:prstGeom>
          <a:noFill/>
        </p:spPr>
      </p:pic>
      <p:pic>
        <p:nvPicPr>
          <p:cNvPr id="1046" name="Picture 22" descr="https://catherineasquithgallery.com/uploads/posts/2021-02/1614523958_16-p-tsifri-na-belom-fone-16.p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267744" y="-171400"/>
            <a:ext cx="1413975" cy="1944216"/>
          </a:xfrm>
          <a:prstGeom prst="rect">
            <a:avLst/>
          </a:prstGeom>
          <a:noFill/>
        </p:spPr>
      </p:pic>
      <p:pic>
        <p:nvPicPr>
          <p:cNvPr id="1048" name="Picture 24" descr="https://api.ggmgastro.com/img/400/400/resize/media/catalog/product/F/B/FBM257R_clean_9006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0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6" descr="https://img.alicdn.com/imgextra/i4/6000000005093/O1CN01HOctI01nUdeRNb3Up_!!6000000005093-0-tbvide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6256"/>
            <a:ext cx="9144000" cy="6914256"/>
          </a:xfrm>
          <a:prstGeom prst="rect">
            <a:avLst/>
          </a:prstGeom>
          <a:noFill/>
        </p:spPr>
      </p:pic>
      <p:pic>
        <p:nvPicPr>
          <p:cNvPr id="1030" name="Picture 6" descr="https://ds02.infourok.ru/uploads/ex/095a/0002a169-ba86512b/hello_html_7eb56e1c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0"/>
            <a:ext cx="6407683" cy="5029472"/>
          </a:xfrm>
          <a:prstGeom prst="rect">
            <a:avLst/>
          </a:prstGeom>
          <a:noFill/>
        </p:spPr>
      </p:pic>
      <p:pic>
        <p:nvPicPr>
          <p:cNvPr id="1032" name="Picture 8" descr="https://gymn1-sochi.ru/800/600/https/nachalo4ka.ru/wp-content/uploads/2014/07/list-olhi-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2682001">
            <a:off x="5710286" y="2955312"/>
            <a:ext cx="2081281" cy="1084546"/>
          </a:xfrm>
          <a:prstGeom prst="rect">
            <a:avLst/>
          </a:prstGeom>
          <a:noFill/>
        </p:spPr>
      </p:pic>
      <p:pic>
        <p:nvPicPr>
          <p:cNvPr id="1034" name="Picture 10" descr="https://img2.freepng.ru/20180417/yue/kisspng-leaf-yellow-autumn-leaves-petal-leaves-5ad5b03ccfdc47.0470827915239537248514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219496">
            <a:off x="1153344" y="1949058"/>
            <a:ext cx="1314094" cy="1489308"/>
          </a:xfrm>
          <a:prstGeom prst="rect">
            <a:avLst/>
          </a:prstGeom>
          <a:noFill/>
        </p:spPr>
      </p:pic>
      <p:pic>
        <p:nvPicPr>
          <p:cNvPr id="1036" name="Picture 12" descr="https://avatars.mds.yandex.net/get-pdb/2304766/5afcdef3-092c-49aa-9815-5421115053f5/s1200?webp=false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0084538">
            <a:off x="1883513" y="684937"/>
            <a:ext cx="1915279" cy="997542"/>
          </a:xfrm>
          <a:prstGeom prst="rect">
            <a:avLst/>
          </a:prstGeom>
          <a:noFill/>
        </p:spPr>
      </p:pic>
      <p:pic>
        <p:nvPicPr>
          <p:cNvPr id="1038" name="Picture 14" descr="https://library.kissclipart.com/20180929/jow/kissclipart-leaf-clipart-leaf-green-clip-art-5b1ad02e9e264ef2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18185">
            <a:off x="5567165" y="-99052"/>
            <a:ext cx="1145972" cy="1865078"/>
          </a:xfrm>
          <a:prstGeom prst="rect">
            <a:avLst/>
          </a:prstGeom>
          <a:noFill/>
        </p:spPr>
      </p:pic>
      <p:pic>
        <p:nvPicPr>
          <p:cNvPr id="1040" name="Picture 16" descr="https://gymn1-sochi.ru/800/600/https/nachalo4ka.ru/wp-content/uploads/2014/07/list-olhi-3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9459352">
            <a:off x="2905577" y="1563213"/>
            <a:ext cx="1842002" cy="105152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99592" y="4941168"/>
            <a:ext cx="352839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59436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59436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59436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59436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59436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4941168"/>
            <a:ext cx="352839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-=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3" y="4941169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4941169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2051720" y="4941169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2699792" y="494116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494116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79912" y="4941168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5292080" y="4653136"/>
            <a:ext cx="576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-</a:t>
            </a:r>
            <a:endParaRPr lang="ru-RU" sz="8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44208" y="4653136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=</a:t>
            </a:r>
            <a:endParaRPr lang="ru-RU" sz="8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24328" y="4653136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+</a:t>
            </a:r>
            <a:endParaRPr lang="ru-RU" sz="8000" b="1" dirty="0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76456" y="6463656"/>
            <a:ext cx="467544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0.18698 0.1444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2993 0.1569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15746 0.1659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07066 0.1659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35035 0.1361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Татьяна\Desktop\ПРАВИЛА\kizil-integrirovannoe-zanyatie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40" name="Picture 4" descr="https://4.bp.blogspot.com/-F18ZpyvpDnE/Wd-UYMXQCOI/AAAAAAAAB2E/NGBdYU90y0YcxLwYAr_a4T_UXu4mqxerwCEwYBhgL/s1600/0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836712"/>
            <a:ext cx="2493215" cy="1368152"/>
          </a:xfrm>
          <a:prstGeom prst="rect">
            <a:avLst/>
          </a:prstGeom>
          <a:noFill/>
        </p:spPr>
      </p:pic>
      <p:pic>
        <p:nvPicPr>
          <p:cNvPr id="14342" name="Picture 6" descr="https://catherineasquithgallery.com/uploads/posts/2021-03/1614549379_27-p-ptitsa-na-belom-fone-32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780928"/>
            <a:ext cx="2088631" cy="1145962"/>
          </a:xfrm>
          <a:prstGeom prst="rect">
            <a:avLst/>
          </a:prstGeom>
          <a:noFill/>
        </p:spPr>
      </p:pic>
      <p:pic>
        <p:nvPicPr>
          <p:cNvPr id="14344" name="Picture 8" descr="https://st.depositphotos.com/1625191/2213/i/950/depositphotos_22136977-stock-photo-great-tit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052736"/>
            <a:ext cx="2160709" cy="1856860"/>
          </a:xfrm>
          <a:prstGeom prst="rect">
            <a:avLst/>
          </a:prstGeom>
          <a:noFill/>
        </p:spPr>
      </p:pic>
      <p:pic>
        <p:nvPicPr>
          <p:cNvPr id="14346" name="Picture 10" descr="https://st.depositphotos.com/1594920/2651/i/950/depositphotos_26519415-stock-photo-male-great-tit-parus-major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636912"/>
            <a:ext cx="2868844" cy="1539585"/>
          </a:xfrm>
          <a:prstGeom prst="rect">
            <a:avLst/>
          </a:prstGeom>
          <a:noFill/>
        </p:spPr>
      </p:pic>
      <p:pic>
        <p:nvPicPr>
          <p:cNvPr id="14348" name="Picture 12" descr="https://st2.depositphotos.com/1000459/10156/i/950/depositphotos_101568560-stock-photo-great-tit-on-white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564904"/>
            <a:ext cx="2118429" cy="172819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59632" y="4869160"/>
            <a:ext cx="302433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115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4869160"/>
            <a:ext cx="288032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59436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59436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59436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0072" y="59436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59436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259632" y="4941168"/>
            <a:ext cx="360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1680" y="4941168"/>
            <a:ext cx="360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5736" y="494116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1800" y="4941168"/>
            <a:ext cx="517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4941168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07904" y="4941168"/>
            <a:ext cx="445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2040" y="494116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6136" y="486916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04248" y="4869160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389616" y="6292256"/>
            <a:ext cx="754384" cy="565744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71785E-7 L -0.07552 0.1359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49769E-6 L -0.28733 0.1463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00" y="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71785E-7 L 0.07014 0.1463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49769E-6 L -0.15348 0.1463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0" y="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71785E-7 L 0.35052 0.1253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30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ИКТ игра «Реши задачу»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sbgaew hrbrt</cp:lastModifiedBy>
  <cp:revision>15</cp:revision>
  <dcterms:created xsi:type="dcterms:W3CDTF">2021-12-04T05:15:29Z</dcterms:created>
  <dcterms:modified xsi:type="dcterms:W3CDTF">2024-03-20T13:52:28Z</dcterms:modified>
</cp:coreProperties>
</file>