
<file path=[Content_Types].xml><?xml version="1.0" encoding="utf-8"?>
<Types xmlns="http://schemas.openxmlformats.org/package/2006/content-types">
  <Default Extension="aac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62" r:id="rId4"/>
    <p:sldId id="274" r:id="rId5"/>
    <p:sldId id="276" r:id="rId6"/>
    <p:sldId id="275" r:id="rId7"/>
    <p:sldId id="277" r:id="rId8"/>
    <p:sldId id="282" r:id="rId9"/>
    <p:sldId id="260" r:id="rId10"/>
    <p:sldId id="261" r:id="rId11"/>
    <p:sldId id="278" r:id="rId12"/>
    <p:sldId id="265" r:id="rId13"/>
    <p:sldId id="279" r:id="rId14"/>
    <p:sldId id="280" r:id="rId15"/>
    <p:sldId id="268" r:id="rId16"/>
    <p:sldId id="269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FA2A2-0D48-4BE4-A877-D170D5CE72E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AC9F2-28C7-4FEF-9E1D-B7DF41205A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02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CF71D-EDFA-4C14-898B-1B847D24B756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23DAC-57DB-4687-B422-44D35895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2021-2022\&#1082;&#1086;&#1085;&#1082;&#1091;&#1088;&#1089;%20&#1076;&#1080;&#1089;&#1090;&#1072;&#1085;&#1094;&#1080;&#1086;&#1085;&#1085;&#1099;&#1081;%20&#1091;&#1088;&#1086;&#1082;\&#1079;&#1074;&#1091;&#1082;%20&#1076;&#1083;&#1103;%20&#1087;&#1088;&#1077;&#1079;&#1077;&#1085;&#1090;&#1072;&#1094;&#1080;&#1080;\&#1052;&#1086;&#1094;&#1072;&#1088;&#1090;%20&#1050;&#1086;&#1083;&#1099;&#1073;&#1077;&#1083;&#1100;&#1085;&#1072;&#1103;%20&#1076;&#1083;&#1103;%20&#1052;&#1072;&#1083;&#1099;&#1096;&#1077;&#1081;%20%2310%20&#1052;&#1091;&#1079;&#1099;&#1082;&#1072;%20&#1076;&#1083;&#1103;%20&#1044;&#1077;&#1090;&#1077;&#1081;,%20&#1057;&#1087;&#1086;&#1082;&#1086;&#1081;&#1085;&#1072;&#1103;%20&#1052;&#1091;&#1079;&#1099;&#1082;&#1072;%20&#1076;&#1083;&#1103;%20&#1057;&#1085;&#1072;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2021-2022\&#1082;&#1086;&#1085;&#1082;&#1091;&#1088;&#1089;%20&#1076;&#1080;&#1089;&#1090;&#1072;&#1085;&#1094;&#1080;&#1086;&#1085;&#1085;&#1099;&#1081;%20&#1091;&#1088;&#1086;&#1082;\&#1079;&#1074;&#1091;&#1082;%20&#1076;&#1083;&#1103;%20&#1087;&#1088;&#1077;&#1079;&#1077;&#1085;&#1090;&#1072;&#1094;&#1080;&#1080;\&#1044;&#1086;%20&#1089;&#1074;&#1080;&#1076;&#1072;&#1085;&#1080;&#1103;,%20&#1088;&#1077;&#1073;&#1103;&#1090;&#1072;!.aac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F:\2021-2022\&#1082;&#1086;&#1085;&#1082;&#1091;&#1088;&#1089;%20&#1076;&#1080;&#1089;&#1090;&#1072;&#1085;&#1094;&#1080;&#1086;&#1085;&#1085;&#1099;&#1081;%20&#1091;&#1088;&#1086;&#1082;\.trashed-1650470315-VID_20220321_123526.mp4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089;&#1101;.aac" TargetMode="Externa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3.png"/><Relationship Id="rId3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086;.aac" TargetMode="External"/><Relationship Id="rId7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082;&#1072;.aac" TargetMode="External"/><Relationship Id="rId12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084;&#1072;&#1075;&#1072;&#1079;&#1080;&#1085;.aac" TargetMode="External"/><Relationship Id="rId17" Type="http://schemas.openxmlformats.org/officeDocument/2006/relationships/image" Target="../media/image12.png"/><Relationship Id="rId2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084;.aac" TargetMode="External"/><Relationship Id="rId16" Type="http://schemas.openxmlformats.org/officeDocument/2006/relationships/image" Target="../media/image11.png"/><Relationship Id="rId1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101;.aac" TargetMode="External"/><Relationship Id="rId6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079;&#1101;.aac" TargetMode="External"/><Relationship Id="rId11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101;&#1089;&#1090;&#1072;&#1092;&#1077;&#1090;&#1072;.aac" TargetMode="External"/><Relationship Id="rId5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101;&#1090;.aac" TargetMode="External"/><Relationship Id="rId15" Type="http://schemas.openxmlformats.org/officeDocument/2006/relationships/image" Target="../media/image10.jpeg"/><Relationship Id="rId10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101;&#1090;&#1072;&#1078;.aac" TargetMode="External"/><Relationship Id="rId4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080;&#1087;.aac" TargetMode="External"/><Relationship Id="rId9" Type="http://schemas.openxmlformats.org/officeDocument/2006/relationships/audio" Target="file:///C:\Users\&#1080;&#1088;&#1080;&#1085;&#1072;%20&#1087;&#1072;&#1074;&#1083;&#1086;&#1074;&#1085;&#1072;\Desktop\&#1079;&#1072;&#1085;&#1103;&#1090;&#1080;&#1077;%20&#1073;&#1091;&#1082;&#1074;&#1072;%20&#1069;\&#1079;&#1074;&#1091;&#1082;%20&#1076;&#1083;&#1103;%20&#1087;&#1088;&#1077;&#1079;&#1077;&#1085;&#1090;&#1072;&#1094;&#1080;&#1080;\&#1078;&#1091;&#1082;.aac" TargetMode="External"/><Relationship Id="rId1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zukichi.net/img/frame2/frame00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"/>
            <a:ext cx="9108000" cy="685800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54020" y="571480"/>
            <a:ext cx="52050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МОУ </a:t>
            </a:r>
            <a:r>
              <a:rPr lang="ru-RU" sz="2800" b="1" cap="none" spc="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«Новопетровская СОШ»</a:t>
            </a:r>
            <a:endParaRPr lang="ru-RU" sz="2800" b="1" cap="none" spc="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1643050"/>
            <a:ext cx="57507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</a:t>
            </a:r>
          </a:p>
          <a:p>
            <a:pPr algn="ctr"/>
            <a:r>
              <a:rPr lang="ru-RU" sz="3200" b="1" cap="none" spc="0" dirty="0" err="1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sz="3200" b="1" cap="none" spc="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буквенного анализа</a:t>
            </a:r>
          </a:p>
          <a:p>
            <a:pPr algn="ctr"/>
            <a:r>
              <a:rPr lang="ru-RU" sz="3200" b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начальных навыков чтения</a:t>
            </a:r>
            <a:endParaRPr lang="ru-RU" sz="3200" b="1" cap="none" spc="0" dirty="0">
              <a:ln w="952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2" y="3857628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 учитель – логопед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Ковриго Ирина Павловна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4810" y="4929198"/>
            <a:ext cx="83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1190/0004cc7f-dcf33188/1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785794"/>
            <a:ext cx="642942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785794"/>
            <a:ext cx="642942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1670" y="785794"/>
            <a:ext cx="642942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71868" y="785794"/>
            <a:ext cx="642942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643834" y="785794"/>
            <a:ext cx="642942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785794"/>
            <a:ext cx="642942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7950" y="785794"/>
            <a:ext cx="642942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57752" y="785794"/>
            <a:ext cx="642942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000892" y="785794"/>
            <a:ext cx="642942" cy="57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https://zelenasadyba.com.ua/wp-content/uploads/2019/10/10-roslin-filtriv-yaki-efektivno-ochishhayut-povitrya-u-primishhenni4.jpg"/>
          <p:cNvPicPr>
            <a:picLocks noChangeAspect="1" noChangeArrowheads="1"/>
          </p:cNvPicPr>
          <p:nvPr/>
        </p:nvPicPr>
        <p:blipFill>
          <a:blip r:embed="rId3"/>
          <a:srcRect l="12583" t="4578" r="13849"/>
          <a:stretch>
            <a:fillRect/>
          </a:stretch>
        </p:blipFill>
        <p:spPr bwMode="auto">
          <a:xfrm>
            <a:off x="3000364" y="2071678"/>
            <a:ext cx="3744000" cy="4107551"/>
          </a:xfrm>
          <a:prstGeom prst="rect">
            <a:avLst/>
          </a:prstGeom>
          <a:noFill/>
        </p:spPr>
      </p:pic>
      <p:pic>
        <p:nvPicPr>
          <p:cNvPr id="11270" name="Picture 6" descr="https://obraz.volgograd.ru/folder_5/folder_1/folder_3/folder_2/folder_8/folder_1/folder_3/informatsiya-dlya-roditeley/dorozhnaya-bezopasnost/downloads/%D0%96.%D0%B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071678"/>
            <a:ext cx="6300000" cy="3898126"/>
          </a:xfrm>
          <a:prstGeom prst="rect">
            <a:avLst/>
          </a:prstGeom>
          <a:noFill/>
        </p:spPr>
      </p:pic>
      <p:pic>
        <p:nvPicPr>
          <p:cNvPr id="11272" name="Picture 8" descr="https://i.pinimg.com/originals/76/f8/e0/76f8e067d59ed7b0ca26326b659c81b5.jpg"/>
          <p:cNvPicPr>
            <a:picLocks noChangeAspect="1" noChangeArrowheads="1"/>
          </p:cNvPicPr>
          <p:nvPr/>
        </p:nvPicPr>
        <p:blipFill>
          <a:blip r:embed="rId5"/>
          <a:srcRect b="8256"/>
          <a:stretch>
            <a:fillRect/>
          </a:stretch>
        </p:blipFill>
        <p:spPr bwMode="auto">
          <a:xfrm>
            <a:off x="3000364" y="2357430"/>
            <a:ext cx="3708000" cy="3984813"/>
          </a:xfrm>
          <a:prstGeom prst="rect">
            <a:avLst/>
          </a:prstGeom>
          <a:noFill/>
        </p:spPr>
      </p:pic>
      <p:pic>
        <p:nvPicPr>
          <p:cNvPr id="11274" name="Picture 10" descr="https://i.sunhome.ru/journal/192/detskie-suhie-zavtraki-v2.orig.jpg"/>
          <p:cNvPicPr>
            <a:picLocks noChangeAspect="1" noChangeArrowheads="1"/>
          </p:cNvPicPr>
          <p:nvPr/>
        </p:nvPicPr>
        <p:blipFill>
          <a:blip r:embed="rId6" cstate="print"/>
          <a:srcRect l="25136" r="24593"/>
          <a:stretch>
            <a:fillRect/>
          </a:stretch>
        </p:blipFill>
        <p:spPr bwMode="auto">
          <a:xfrm>
            <a:off x="3357554" y="2285992"/>
            <a:ext cx="3024000" cy="4079732"/>
          </a:xfrm>
          <a:prstGeom prst="rect">
            <a:avLst/>
          </a:prstGeom>
          <a:noFill/>
        </p:spPr>
      </p:pic>
      <p:pic>
        <p:nvPicPr>
          <p:cNvPr id="11276" name="Picture 12" descr="https://avatars.mds.yandex.net/get-zen_doc/1711960/pub_5da9704d8f011100ae3a814d_5da97349bd639684a11c141a/scale_12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2500306"/>
            <a:ext cx="5652000" cy="3155701"/>
          </a:xfrm>
          <a:prstGeom prst="rect">
            <a:avLst/>
          </a:prstGeom>
          <a:noFill/>
        </p:spPr>
      </p:pic>
      <p:sp>
        <p:nvSpPr>
          <p:cNvPr id="11278" name="AutoShape 14" descr="https://i.ya-webdesign.com/images/excavator-clipart-1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80" name="Picture 16" descr="https://i.pinimg.com/originals/78/98/24/7898249682dbdf0664e0ec71deb7f49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2143116"/>
            <a:ext cx="5040000" cy="37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86 0.0458 L 0.36094 -0.311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-1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2 -0.00255 L -0.44913 -0.317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0" y="-157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2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51 -0.09207 L -0.10173 -0.343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-12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27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10965 L 0.03836 -0.340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11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127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1064 L 0.20087 -0.3043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12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86 -0.10872 L -0.30851 -0.2766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84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12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ycitadelnews.files.wordpress.com/2015/11/tocando-y-tocan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"/>
            <a:ext cx="9144000" cy="6889682"/>
          </a:xfrm>
          <a:prstGeom prst="rect">
            <a:avLst/>
          </a:prstGeom>
          <a:noFill/>
        </p:spPr>
      </p:pic>
      <p:pic>
        <p:nvPicPr>
          <p:cNvPr id="10252" name="Picture 12" descr="https://pngimg.com/uploads/poison/poison_PNG999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142984"/>
            <a:ext cx="1440000" cy="1621861"/>
          </a:xfrm>
          <a:prstGeom prst="rect">
            <a:avLst/>
          </a:prstGeom>
          <a:noFill/>
        </p:spPr>
      </p:pic>
      <p:pic>
        <p:nvPicPr>
          <p:cNvPr id="10" name="Picture 24" descr="http://pngimg.com/uploads/monitor/monitor_PNG1016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00438"/>
            <a:ext cx="1764000" cy="1102500"/>
          </a:xfrm>
          <a:prstGeom prst="rect">
            <a:avLst/>
          </a:prstGeom>
          <a:noFill/>
        </p:spPr>
      </p:pic>
      <p:pic>
        <p:nvPicPr>
          <p:cNvPr id="10254" name="Picture 14" descr="https://cdn.pixabay.com/photo/2019/10/20/08/03/excavator-4562894_12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1285860"/>
            <a:ext cx="1800000" cy="1205161"/>
          </a:xfrm>
          <a:prstGeom prst="rect">
            <a:avLst/>
          </a:prstGeom>
          <a:noFill/>
        </p:spPr>
      </p:pic>
      <p:pic>
        <p:nvPicPr>
          <p:cNvPr id="10244" name="Picture 4" descr="https://cdn.pixabay.com/photo/2018/03/08/22/24/eclairs-3210065_12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3571876"/>
            <a:ext cx="2124000" cy="96409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57554" y="5842337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5842337"/>
            <a:ext cx="569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0496" y="5842337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6380" y="5842337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-0.05852 L -0.19583 -0.625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-2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3 -0.05852 L 0.07032 -0.625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2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5852 L 0.05503 -0.625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2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3747 L 0.04792 -0.625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" y="-2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1190/0004cc7f-dcf33188/1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050" name="Picture 2" descr="https://ic.pics.livejournal.com/darya1981/79247053/40945/40945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071678"/>
            <a:ext cx="2988000" cy="4255784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1071538" y="3500438"/>
            <a:ext cx="857256" cy="85725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285984" y="3500438"/>
            <a:ext cx="857256" cy="85725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500958" y="3429000"/>
            <a:ext cx="857256" cy="857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429388" y="3429000"/>
            <a:ext cx="857256" cy="857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0.01064 L -0.40747 -0.377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16031E-7 L 0.29653 -0.387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16031E-7 L 0.28195 -0.387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3.53921E-7 L -0.1625 -0.366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0" y="-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1190/0004cc7f-dcf33188/1/img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4818" name="Picture 2" descr="https://static.tildacdn.com/tild6635-3033-4063-b034-376361663265/noro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071678"/>
            <a:ext cx="2160000" cy="2160000"/>
          </a:xfrm>
          <a:prstGeom prst="rect">
            <a:avLst/>
          </a:prstGeom>
          <a:noFill/>
        </p:spPr>
      </p:pic>
      <p:pic>
        <p:nvPicPr>
          <p:cNvPr id="4" name="Моцарт Колыбельная для Малышей #10 Музыка для Детей, Спокойная Музыка для С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572000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1305E-6 C -0.00868 -0.00763 -0.02031 -0.01041 -0.03021 -0.01434 C -0.03611 -0.01666 -0.03958 -0.01943 -0.04462 -0.02244 C -0.0526 -0.0273 -0.06163 -0.02984 -0.06997 -0.03354 C -0.07951 -0.04233 -0.08767 -0.04812 -0.09879 -0.05297 C -0.10243 -0.05459 -0.10608 -0.05621 -0.10972 -0.05783 C -0.11094 -0.05829 -0.1132 -0.05922 -0.1132 -0.05922 C -0.11875 -0.06408 -0.12552 -0.06616 -0.13125 -0.07055 C -0.13125 -0.07055 -0.14028 -0.07865 -0.14219 -0.08027 C -0.1434 -0.08143 -0.14583 -0.08351 -0.14583 -0.08351 C -0.1533 -0.09762 -0.14323 -0.08027 -0.15174 -0.08975 C -0.15642 -0.09507 -0.15764 -0.10317 -0.16389 -0.10595 C -0.16719 -0.11242 -0.17205 -0.11404 -0.17708 -0.11867 C -0.18629 -0.127 -0.19566 -0.13347 -0.20608 -0.1381 C -0.20972 -0.13972 -0.2132 -0.14411 -0.21684 -0.14596 C -0.2224 -0.14874 -0.22951 -0.14851 -0.2349 -0.15244 C -0.24219 -0.15776 -0.24861 -0.16493 -0.2566 -0.1684 C -0.2625 -0.17627 -0.27379 -0.18413 -0.28195 -0.18783 C -0.28629 -0.19616 -0.30191 -0.2068 -0.30972 -0.21027 C -0.31493 -0.21513 -0.31997 -0.21259 -0.3132 -0.21814 C -0.29792 -0.21675 -0.28524 -0.21027 -0.27101 -0.20865 C -0.26302 -0.20773 -0.25504 -0.2075 -0.24705 -0.20703 C -0.20885 -0.20819 -0.17379 -0.21282 -0.13611 -0.21513 C -0.0967 -0.21397 -0.08299 -0.21189 -0.05174 -0.20865 C -0.03889 -0.20726 -0.0132 -0.20541 -0.0132 -0.20541 C 0.07743 -0.20819 0.15608 -0.21259 0.25174 -0.21351 C 0.29236 -0.21513 0.33299 -0.21536 0.37344 -0.21814 C 0.37674 -0.21883 0.38854 -0.22207 0.39149 -0.21814 C 0.39635 -0.21166 0.38663 -0.2038 0.38437 -0.20218 C 0.38177 -0.20033 0.37708 -0.1957 0.37708 -0.1957 C 0.36944 -0.18113 0.38003 -0.1994 0.37101 -0.18945 C 0.36996 -0.1883 0.36979 -0.18598 0.36875 -0.1846 C 0.36371 -0.17766 0.3566 -0.17048 0.35052 -0.16516 C 0.34427 -0.15221 0.35278 -0.16748 0.34462 -0.15892 C 0.3434 -0.15776 0.34323 -0.15545 0.34219 -0.15406 C 0.34115 -0.15267 0.33976 -0.15198 0.33854 -0.15082 C 0.33767 -0.1492 0.33715 -0.14735 0.33611 -0.14596 C 0.33507 -0.14458 0.33333 -0.14411 0.33246 -0.14273 C 0.32448 -0.13023 0.33542 -0.14157 0.32656 -0.13324 C 0.32083 -0.12191 0.32413 -0.12561 0.31805 -0.12029 C 0.31146 -0.1071 0.31996 -0.12214 0.31198 -0.11381 C 0.31094 -0.11265 0.31059 -0.11057 0.30955 -0.10918 C 0.30312 -0.10063 0.29549 -0.09184 0.28802 -0.0849 C 0.28715 -0.08328 0.28663 -0.08166 0.28559 -0.08027 C 0.28455 -0.07888 0.28299 -0.07842 0.28194 -0.07703 C 0.27691 -0.06917 0.27396 -0.06061 0.26753 -0.05459 C 0.2618 -0.04326 0.2651 -0.04696 0.25903 -0.04164 C 0.25729 -0.03493 0.24826 -0.02406 0.24462 -0.0192 C 0.23924 -0.0118 0.23889 -0.0074 0.23246 -0.00162 C 0.22969 0.00393 0.22708 0.00763 0.22292 0.01133 C 0.21684 0.02336 0.22448 0.00948 0.21684 0.01943 C 0.21146 0.02637 0.2059 0.03354 0.2 0.04025 C 0.19514 0.0458 0.18854 0.04858 0.18316 0.05297 C 0.17899 0.05644 0.17517 0.0606 0.17101 0.06431 C 0.1651 0.06963 0.16962 0.06662 0.16024 0.07078 C 0.15746 0.07194 0.15573 0.07587 0.15295 0.07703 C 0.15052 0.07819 0.14583 0.08027 0.14583 0.08027 C 0.13976 0.08628 0.13281 0.0923 0.12535 0.09484 C 0.11788 0.10132 0.10955 0.10872 0.10121 0.11242 C 0.09687 0.11682 0.09305 0.11982 0.08802 0.12214 C 0.08437 0.12931 0.08281 0.12746 0.07708 0.13 C 0.06788 0.13879 0.05868 0.14851 0.04826 0.15429 C 0.04462 0.15892 0.04201 0.16169 0.03733 0.16377 C 0.03003 0.17349 0.02066 0.18182 0.01198 0.18945 C 0.0092 0.19199 0.00764 0.19662 0.00486 0.19917 C -3.61111E-6 0.20356 -0.00764 0.21258 -0.0132 0.21513 C -0.01632 0.22137 -0.02118 0.22739 -0.02656 0.2297 C -0.02969 0.23595 -0.03229 0.23571 -0.03733 0.23918 C -0.04132 0.24728 -0.03854 0.24289 -0.04705 0.25052 C -0.04826 0.25168 -0.0507 0.25376 -0.0507 0.25376 C -0.05365 0.26023 -0.05608 0.25862 -0.06024 0.26324 C -0.06493 0.26833 -0.06979 0.27296 -0.07465 0.27781 C -0.08542 0.28846 -0.09497 0.30164 -0.10608 0.31159 C -0.10955 0.3183 -0.11528 0.3213 -0.12049 0.32593 C -0.12292 0.32801 -0.12778 0.33241 -0.12778 0.33241 C -0.13455 0.34582 -0.1257 0.33056 -0.13368 0.33888 C -0.13472 0.34004 -0.13507 0.34235 -0.13611 0.34351 C -0.1382 0.34582 -0.14115 0.34629 -0.1434 0.34837 C -0.13715 0.37358 -0.09896 0.36248 -0.08924 0.36294 C -0.0651 0.3641 -0.06441 0.36433 -0.0434 0.36618 C 0.08212 0.36549 0.20816 0.36202 0.33368 0.36456 C 0.35417 0.3641 0.37465 0.36502 0.39514 0.36294 C 0.39983 0.36248 0.39462 0.35045 0.39149 0.34837 C 0.38576 0.34444 0.37917 0.34282 0.37344 0.33888 C 0.36632 0.33403 0.35937 0.32778 0.35174 0.32431 C 0.34757 0.32038 0.34236 0.31668 0.33733 0.31483 C 0.33403 0.31182 0.32986 0.31136 0.32656 0.30835 C 0.31094 0.29447 0.29167 0.28314 0.27465 0.27296 C 0.26458 0.26694 0.2533 0.26509 0.2434 0.25862 C 0.23715 0.25445 0.23073 0.25075 0.22413 0.24728 C 0.22049 0.24543 0.21632 0.2452 0.21319 0.24242 C 0.20799 0.2378 0.20121 0.23502 0.19514 0.23294 C 0.19271 0.23086 0.1908 0.22762 0.18802 0.22646 C 0.18559 0.22531 0.18281 0.22507 0.18073 0.22322 C 0.17483 0.2179 0.17083 0.2142 0.16389 0.21189 C 0.15799 0.2068 0.15087 0.20495 0.14462 0.20079 C 0.13976 0.19755 0.13524 0.19338 0.13003 0.19107 C 0.12309 0.18459 0.11476 0.18066 0.10729 0.17511 C 0.10469 0.17326 0.10278 0.16979 0.1 0.16863 C 0.09757 0.16747 0.09271 0.16539 0.09271 0.16539 C 0.08663 0.15984 0.07969 0.1573 0.07344 0.15267 C 0.06719 0.14804 0.06233 0.1411 0.05538 0.1381 C 0.03646 0.11982 0.01562 0.10247 -0.00729 0.09484 C -0.0132 0.08929 -0.02205 0.08536 -0.02899 0.08351 C -0.03299 0.0798 -0.03681 0.0798 -0.04097 0.07703 C -0.05052 0.07101 -0.03906 0.07657 -0.04826 0.0724 C -0.05417 0.06685 -0.06076 0.06569 -0.06754 0.06269 C -0.08125 0.0502 -0.09358 0.03632 -0.10729 0.02406 C -0.11354 0.0185 -0.12066 0.00809 -0.12778 0.00486 C -0.13212 -0.0037 -0.12917 0.00092 -0.13854 -0.00787 C -0.13976 -0.00902 -0.14219 -0.0111 -0.14219 -0.0111 C -0.14306 -0.01272 -0.1434 -0.01481 -0.14462 -0.01596 C -0.1467 -0.01781 -0.15174 -0.0192 -0.15174 -0.0192 C -0.15729 -0.02475 -0.16181 -0.03169 -0.16754 -0.03678 C -0.17101 -0.04372 -0.17795 -0.05321 -0.18316 -0.05783 C -0.19028 -0.07125 -0.20556 -0.08166 -0.21198 -0.09461 C -0.21649 -0.10386 -0.22483 -0.10942 -0.22899 -0.11867 C -0.23299 -0.12746 -0.23906 -0.13463 -0.24462 -0.14111 C -0.25156 -0.14943 -0.25747 -0.16169 -0.2651 -0.1684 C -0.26684 -0.17187 -0.26927 -0.17465 -0.27101 -0.17812 C -0.27726 -0.1913 -0.2651 -0.17349 -0.27587 -0.18783 C -0.27674 -0.19107 -0.27934 -0.19385 -0.27951 -0.19732 C -0.28073 -0.21467 -0.27413 -0.21536 -0.2651 -0.22138 C -0.25573 -0.22762 -0.26701 -0.22207 -0.25781 -0.22623 C -0.25226 -0.23364 -0.24358 -0.24011 -0.23611 -0.24404 C -0.22934 -0.24775 -0.23333 -0.24335 -0.22778 -0.24705 C -0.21458 -0.25607 -0.20104 -0.26486 -0.18681 -0.27134 C -0.17274 -0.27782 -0.19288 -0.27157 -0.17951 -0.27597 C -0.16285 -0.28152 -0.14757 -0.28429 -0.13021 -0.28568 C -0.11597 -0.28938 -0.10625 -0.291 -0.09045 -0.29216 C -0.0757 -0.29864 -0.05799 -0.29632 -0.0434 -0.29702 C -0.00712 -0.30164 0.02847 -0.30373 0.0651 -0.30488 C 0.08559 -0.30349 0.10347 -0.30118 0.12413 -0.30002 C 0.13507 -0.29794 0.14236 -0.29655 0.15417 -0.2954 C 0.16962 -0.29123 0.18472 -0.28429 0.2 -0.27921 C 0.2059 -0.27712 0.2092 -0.27435 0.21441 -0.27134 C 0.21684 -0.26995 0.2217 -0.2681 0.2217 -0.2681 C 0.22899 -0.25839 0.23837 -0.25122 0.24705 -0.24404 C 0.25799 -0.23502 0.24392 -0.24219 0.25417 -0.23757 C 0.25764 -0.23063 0.26285 -0.22693 0.26753 -0.22138 C 0.27483 -0.21282 0.28003 -0.20148 0.2868 -0.19246 C 0.29028 -0.18783 0.2941 -0.18436 0.29757 -0.17974 C 0.30295 -0.17257 0.30156 -0.16632 0.30851 -0.16378 C 0.3099 -0.1573 0.31128 -0.15452 0.31562 -0.15082 C 0.31996 -0.14226 0.32483 -0.13532 0.32899 -0.12677 C 0.33177 -0.12121 0.33246 -0.11705 0.33611 -0.11219 C 0.33837 -0.10386 0.34184 -0.09623 0.34462 -0.08813 C 0.3467 -0.08212 0.34774 -0.07541 0.3493 -0.06893 C 0.35625 -0.03979 0.36285 -0.0111 0.3651 0.01943 C 0.36476 0.03539 0.36458 0.05158 0.36389 0.06754 C 0.36337 0.08073 0.36007 0.09322 0.35781 0.10594 C 0.35417 0.12676 0.35087 0.14828 0.34583 0.16863 C 0.34236 0.18251 0.34115 0.19986 0.3349 0.21189 C 0.33194 0.23109 0.32656 0.24959 0.31927 0.26648 C 0.31649 0.27319 0.31441 0.28175 0.31076 0.28753 C 0.30694 0.29354 0.30191 0.30326 0.29757 0.30835 C 0.29531 0.31089 0.29028 0.31483 0.29028 0.31483 C 0.28524 0.325 0.27726 0.32894 0.26979 0.33565 C 0.25347 0.35022 0.23455 0.35993 0.21562 0.3678 C 0.20521 0.37219 0.1934 0.37173 0.18316 0.37728 C 0.18108 0.37844 0.17899 0.37913 0.17708 0.38052 C 0.17535 0.38191 0.17413 0.38422 0.17222 0.38538 C 0.15868 0.39348 0.17222 0.38214 0.16267 0.38862 C 0.15035 0.39671 0.13646 0.40342 0.12292 0.40782 C 0.09167 0.40735 0.06024 0.40712 0.02899 0.4062 C 0.02535 0.4062 0.0217 0.40527 0.01805 0.40458 C 0.01684 0.40435 0.01562 0.40319 0.01441 0.40296 C -0.00573 0.39926 -0.02483 0.39625 -0.04462 0.39024 C -0.06927 0.38283 -0.09306 0.37474 -0.11684 0.36294 C -0.12726 0.35762 -0.13889 0.35646 -0.14948 0.35161 C -0.16267 0.34559 -0.17344 0.32639 -0.18559 0.32107 C -0.19167 0.31298 -0.19323 0.30927 -0.20122 0.30673 C -0.20538 0.30118 -0.21059 0.29586 -0.21563 0.29216 C -0.22483 0.28545 -0.21875 0.29285 -0.22656 0.28429 C -0.23247 0.27781 -0.23976 0.26694 -0.24583 0.26162 C -0.2507 0.25214 -0.25399 0.24474 -0.25781 0.23456 C -0.2592 0.23109 -0.26267 0.22484 -0.26267 0.22484 C -0.26406 0.21698 -0.26563 0.21281 -0.26997 0.20726 C -0.27118 0.20009 -0.27361 0.19593 -0.27587 0.18945 C -0.27795 0.18344 -0.28021 0.17511 -0.28195 0.16863 C -0.28524 0.15683 -0.28629 0.14365 -0.28924 0.13162 C -0.28958 0.1263 -0.29045 0.12098 -0.29045 0.11566 C -0.29045 0.08096 -0.28993 0.04603 -0.28924 0.01133 C -0.28872 -0.0118 -0.28594 -0.04395 -0.27587 -0.06408 C -0.27448 -0.07333 -0.27257 -0.08027 -0.26875 -0.08813 C -0.26649 -0.10317 -0.26267 -0.11867 -0.25903 -0.13324 C -0.25695 -0.14157 -0.25538 -0.1499 -0.25174 -0.1573 C -0.25052 -0.16285 -0.24948 -0.16678 -0.24705 -0.17164 C -0.24514 -0.18182 -0.24184 -0.19015 -0.23733 -0.19894 C -0.23576 -0.20218 -0.23021 -0.20541 -0.23021 -0.20541 C -0.22674 -0.21235 -0.22205 -0.21582 -0.21684 -0.21976 C -0.21441 -0.22161 -0.20972 -0.22623 -0.20972 -0.22623 C -0.2066 -0.23248 -0.20451 -0.23248 -0.2 -0.23595 C -0.19358 -0.24081 -0.18785 -0.24867 -0.18073 -0.25191 C -0.17986 -0.25353 -0.17951 -0.25584 -0.1783 -0.25677 C -0.17604 -0.25862 -0.17101 -0.26001 -0.17101 -0.26001 C -0.15851 -0.27157 -0.13976 -0.27157 -0.12535 -0.27273 C -0.10347 -0.27689 -0.0842 -0.27967 -0.06146 -0.28082 C -0.03924 -0.28337 -0.01719 -0.28522 0.00486 -0.28892 C 0.01684 -0.29424 0.02969 -0.29933 0.04219 -0.30164 C 0.06597 -0.30049 0.08941 -0.29841 0.11319 -0.29702 C 0.14809 -0.28938 0.18281 -0.28429 0.21684 -0.27134 C 0.2191 -0.26833 0.22187 -0.26625 0.22413 -0.26324 C 0.2283 -0.25769 0.225 -0.25862 0.22899 -0.25191 C 0.22986 -0.25052 0.23142 -0.24983 0.23246 -0.24867 C 0.23368 -0.24728 0.23507 -0.2459 0.23611 -0.24404 C 0.24219 -0.23364 0.24826 -0.22438 0.25538 -0.21513 C 0.26094 -0.20796 0.26597 -0.20056 0.27222 -0.19408 C 0.27448 -0.19177 0.27951 -0.18783 0.27951 -0.18783 C 0.28368 -0.17974 0.28055 -0.18436 0.28924 -0.1765 C 0.29045 -0.17534 0.29271 -0.17326 0.29271 -0.17326 C 0.2993 -0.16008 0.2908 -0.17511 0.29878 -0.16678 C 0.29983 -0.16563 0.30017 -0.16355 0.30121 -0.16216 C 0.30781 -0.1536 0.30208 -0.16516 0.30851 -0.15406 C 0.31719 -0.13949 0.31076 -0.14596 0.31805 -0.13949 C 0.31892 -0.13787 0.31944 -0.13625 0.32049 -0.13486 C 0.32153 -0.13347 0.32326 -0.13324 0.32413 -0.13162 C 0.325 -0.13023 0.32465 -0.12815 0.32535 -0.12677 C 0.32621 -0.12491 0.32778 -0.12353 0.32899 -0.12191 C 0.33003 -0.11659 0.3349 -0.10757 0.3349 -0.10757 C 0.33785 -0.096 0.33594 -0.10063 0.33976 -0.09299 C 0.34062 -0.08767 0.34132 -0.08235 0.34219 -0.07703 C 0.34253 -0.07426 0.3434 -0.06893 0.3434 -0.06893 C 0.34479 -0.03771 0.34896 -0.00833 0.35174 0.02244 C 0.35399 0.04811 0.35521 0.07448 0.35903 0.0997 C 0.36128 0.13671 0.36389 0.18159 0.34826 0.21513 C 0.34601 0.22692 0.34097 0.23757 0.33733 0.2489 C 0.33576 0.25399 0.33125 0.26324 0.33125 0.26324 C 0.32969 0.27134 0.32639 0.27735 0.32292 0.28429 C 0.31424 0.30164 0.30885 0.32223 0.29757 0.33726 C 0.29514 0.34652 0.29826 0.33773 0.29271 0.34513 C 0.28837 0.35091 0.2868 0.35855 0.28073 0.36132 C 0.27552 0.37173 0.26059 0.38307 0.25174 0.387 C 0.24271 0.39556 0.21875 0.40042 0.20729 0.40458 C 0.19878 0.40782 0.19184 0.41406 0.18316 0.41591 C 0.17187 0.42609 0.15486 0.42586 0.14219 0.42702 C 0.1026 0.42609 0.0743 0.42586 0.03854 0.42216 C 0.02413 0.41823 0.0099 0.41591 -0.00486 0.41429 C -0.01372 0.41221 -0.0224 0.40897 -0.03125 0.40782 C -0.05469 0.40504 -0.07865 0.40412 -0.10122 0.39486 C -0.1125 0.39024 -0.12379 0.38538 -0.1349 0.38052 C -0.14826 0.37451 -0.12813 0.38399 -0.14219 0.37566 C -0.14445 0.37428 -0.14948 0.37243 -0.14948 0.37243 C -0.15365 0.36849 -0.1632 0.35253 -0.1651 0.34513 C -0.16597 0.34189 -0.16684 0.33888 -0.16754 0.33565 C -0.1684 0.33125 -0.16997 0.32269 -0.16997 0.32269 C -0.16892 0.29817 -0.1691 0.28013 -0.15903 0.26023 C -0.1559 0.25422 -0.15243 0.24566 -0.14826 0.2408 C -0.14601 0.23826 -0.14097 0.23456 -0.14097 0.23456 C -0.13455 0.2216 -0.12292 0.2105 -0.11198 0.20564 C -0.1033 0.19778 -0.09514 0.19176 -0.08559 0.18621 C -0.08316 0.18482 -0.08073 0.18297 -0.0783 0.18159 C -0.07587 0.1802 -0.07101 0.17835 -0.07101 0.17835 C -0.06545 0.17326 -0.06892 0.1758 -0.06024 0.17187 C -0.05781 0.17071 -0.05295 0.16863 -0.05295 0.16863 C -0.0467 0.16007 -0.03281 0.15498 -0.02413 0.15105 C -0.02274 0.15036 -0.02188 0.14851 -0.02049 0.14781 C -0.01701 0.14573 -0.01285 0.14573 -0.00972 0.14295 C -0.00469 0.13856 0.00278 0.13416 0.00851 0.13162 C 0.00972 0.13046 0.01094 0.12977 0.01198 0.12838 C 0.01302 0.12699 0.01337 0.12491 0.01441 0.12376 C 0.02014 0.11728 0.02135 0.11936 0.02535 0.11242 C 0.03073 0.10317 0.03229 0.09183 0.03976 0.08512 C 0.04271 0.07356 0.03993 0.07726 0.04583 0.0724 C 0.04844 0.06222 0.05347 0.05112 0.06024 0.04511 C 0.06267 0.03562 0.05972 0.04487 0.0651 0.03539 C 0.07153 0.02406 0.07674 0.01133 0.08316 3.21305E-6 C 0.08559 -0.00972 0.08246 3.21305E-6 0.08802 -0.00949 C 0.0934 -0.01874 0.09531 -0.02683 0.10243 -0.03354 C 0.10694 -0.05135 0.12083 -0.07264 0.12899 -0.08813 C 0.13038 -0.09461 0.13246 -0.09785 0.13611 -0.10271 C 0.13819 -0.11127 0.14219 -0.11936 0.14583 -0.12677 C 0.14844 -0.13209 0.14896 -0.13741 0.15174 -0.14273 C 0.15382 -0.15105 0.15746 -0.15846 0.15903 -0.16678 C 0.1618 -0.18159 0.15955 -0.17604 0.16389 -0.1846 C 0.16562 -0.19431 0.16753 -0.2038 0.16875 -0.21351 C 0.16858 -0.21767 0.17292 -0.26741 0.15903 -0.27273 C 0.1566 -0.27481 0.15538 -0.27874 0.15295 -0.28082 C 0.15087 -0.28268 0.14792 -0.28221 0.14583 -0.28406 C 0.13594 -0.29285 0.12222 -0.29332 0.11076 -0.2954 C 0.09479 -0.3028 0.06024 -0.30002 0.06024 -0.30002 C 0.03055 -0.30442 0.00417 -0.30257 -0.02656 -0.30164 C -0.04097 -0.29771 -0.05469 -0.29147 -0.06875 -0.28568 C -0.08924 -0.27712 -0.11076 -0.27319 -0.13125 -0.26486 C -0.1408 -0.26093 -0.14931 -0.25515 -0.15903 -0.25191 C -0.16754 -0.24451 -0.1757 -0.24404 -0.18438 -0.23433 C -0.18681 -0.23155 -0.18906 -0.22878 -0.19149 -0.22623 C -0.19375 -0.22392 -0.19879 -0.21976 -0.19879 -0.21976 C -0.20226 -0.21328 -0.20712 -0.20865 -0.21076 -0.20218 C -0.21875 -0.18807 -0.22535 -0.1721 -0.23368 -0.15892 C -0.23785 -0.15221 -0.24184 -0.14481 -0.24583 -0.1381 C -0.24757 -0.13509 -0.2507 -0.12838 -0.2507 -0.12838 C -0.2526 -0.11983 -0.25104 -0.12491 -0.2566 -0.11381 C -0.2592 -0.10849 -0.26007 -0.10016 -0.26267 -0.09461 C -0.26476 -0.09022 -0.26754 -0.08605 -0.26997 -0.08189 C -0.27813 -0.06778 -0.28299 -0.04927 -0.28559 -0.03192 C -0.28594 -0.02452 -0.28681 -0.01689 -0.28681 -0.00949 C -0.28681 0.02845 -0.28629 0.06639 -0.28559 0.10432 C -0.28507 0.12884 -0.28038 0.15313 -0.27587 0.17673 C -0.27431 0.18506 -0.27344 0.19338 -0.26997 0.20079 C -0.26788 0.21675 -0.2658 0.23687 -0.25903 0.25052 C -0.25538 0.27018 -0.24705 0.28337 -0.23368 0.29216 C -0.22344 0.3065 -0.20642 0.31089 -0.19392 0.32107 C -0.18385 0.32917 -0.17483 0.33958 -0.1651 0.34837 C -0.16372 0.34976 -0.16285 0.35207 -0.16146 0.35323 C -0.15156 0.36202 -0.16441 0.34652 -0.15417 0.35808 C -0.15295 0.35947 -0.15208 0.36178 -0.1507 0.36294 C -0.14705 0.36572 -0.14254 0.36595 -0.13854 0.3678 C -0.12951 0.37173 -0.12257 0.37705 -0.1132 0.3789 C -0.10486 0.38469 -0.11215 0.38052 -0.1 0.38376 C -0.08767 0.387 -0.07656 0.39324 -0.06389 0.39486 C -0.04375 0.40388 -0.0184 0.40504 0.00243 0.4062 C 0.02448 0.40735 0.07795 0.40874 0.09757 0.40944 C 0.12257 0.40805 0.14635 0.4055 0.17101 0.40134 C 0.17621 0.39903 0.1816 0.39856 0.1868 0.39648 C 0.19479 0.39348 0.20278 0.38977 0.21076 0.387 C 0.21649 0.38191 0.22483 0.38029 0.23003 0.37566 C 0.2368 0.36965 0.24479 0.36664 0.25174 0.36132 C 0.26371 0.3523 0.25469 0.3567 0.26267 0.35323 C 0.26684 0.34767 0.26979 0.34791 0.27465 0.34351 C 0.28246 0.33634 0.27413 0.34073 0.28194 0.33726 C 0.2849 0.33426 0.28733 0.33056 0.29028 0.32755 C 0.29288 0.325 0.29601 0.32339 0.29878 0.32107 C 0.30295 0.31251 0.31076 0.30812 0.31441 0.29863 C 0.3191 0.28614 0.3276 0.26116 0.33611 0.25376 C 0.33958 0.24659 0.34201 0.23942 0.34583 0.23294 C 0.3474 0.22669 0.35104 0.22415 0.35295 0.21837 C 0.35746 0.20472 0.36146 0.19107 0.3651 0.17673 C 0.36771 0.14851 0.36684 0.11982 0.36979 0.0916 C 0.3691 0.03608 0.37101 -0.01643 0.35781 -0.06893 C 0.35503 -0.07981 0.35208 -0.09322 0.34705 -0.10271 C 0.34323 -0.11011 0.33802 -0.11543 0.33368 -0.12191 C 0.32378 -0.13694 0.31545 -0.15614 0.30243 -0.16678 C 0.29705 -0.1765 0.28854 -0.18598 0.28073 -0.19246 C 0.27743 -0.19894 0.2724 -0.20426 0.26753 -0.20865 C 0.26094 -0.22184 0.26944 -0.2068 0.26146 -0.21513 C 0.26042 -0.21629 0.26007 -0.21837 0.25903 -0.21976 C 0.25799 -0.22114 0.2566 -0.22184 0.25538 -0.22299 C 0.25191 -0.23017 0.24635 -0.23595 0.24097 -0.24081 C 0.23837 -0.24566 0.23472 -0.24983 0.23125 -0.25353 C 0.22899 -0.25584 0.22413 -0.26001 0.22413 -0.26001 C 0.2217 -0.2651 0.2151 -0.27111 0.21076 -0.27273 C 0.20417 -0.27874 0.1967 -0.28221 0.18924 -0.28568 C 0.18212 -0.28892 0.17535 -0.2954 0.16753 -0.29702 C 0.1349 -0.30373 0.09896 -0.30095 0.06753 -0.30164 C 0.00955 -0.32084 -0.04635 -0.30511 -0.10243 -0.29702 C -0.10677 -0.29517 -0.11563 -0.29216 -0.11563 -0.29216 C -0.12379 -0.28499 -0.13247 -0.28175 -0.14097 -0.27597 C -0.14549 -0.26741 -0.15451 -0.26301 -0.16146 -0.25839 C -0.17604 -0.24867 -0.18976 -0.23479 -0.20243 -0.22138 C -0.2099 -0.21351 -0.2191 -0.20726 -0.22535 -0.19732 C -0.22847 -0.19246 -0.2349 -0.18298 -0.2349 -0.18298 C -0.23663 -0.17581 -0.24132 -0.17025 -0.24462 -0.16378 C -0.24861 -0.15591 -0.25139 -0.14735 -0.25538 -0.13949 C -0.25764 -0.13486 -0.25833 -0.12838 -0.26024 -0.12353 C -0.2691 -0.09993 -0.27309 -0.07333 -0.28195 -0.04974 C -0.28611 -0.02175 -0.28993 0.00532 -0.29271 0.03377 C -0.29306 0.04603 -0.29392 0.05852 -0.29392 0.07078 C -0.29392 0.11982 -0.29549 0.16701 -0.28073 0.21189 C -0.27795 0.22045 -0.2776 0.2297 -0.27344 0.23757 C -0.2684 0.25792 -0.26007 0.27504 -0.25295 0.29378 C -0.24948 0.30303 -0.24635 0.31529 -0.23976 0.32107 C -0.2342 0.33194 -0.22535 0.33726 -0.21684 0.34351 C -0.20903 0.34929 -0.20104 0.356 -0.19271 0.3597 C -0.1875 0.37081 -0.17396 0.37289 -0.1651 0.37728 C -0.16059 0.3796 -0.15747 0.3833 -0.15295 0.38538 C -0.14757 0.39047 -0.14132 0.39139 -0.1349 0.39348 C -0.1224 0.39764 -0.11181 0.40134 -0.09879 0.40296 C -0.08177 0.41059 -0.04879 0.41198 -0.03125 0.41429 C 0.01927 0.42077 0.06805 0.42285 0.11927 0.42378 C 0.13767 0.42332 0.15625 0.42308 0.17465 0.42216 C 0.19809 0.421 0.22396 0.40458 0.24583 0.39486 C 0.25139 0.38746 0.25729 0.37983 0.26389 0.37404 C 0.26667 0.36294 0.26267 0.37404 0.26875 0.3678 C 0.26979 0.36664 0.26996 0.36433 0.27101 0.36294 C 0.27413 0.35878 0.27899 0.356 0.28194 0.35161 C 0.28611 0.34536 0.29115 0.33611 0.29514 0.32917 C 0.30503 0.31228 0.31406 0.28892 0.32049 0.26972 C 0.32274 0.26301 0.32326 0.25561 0.32535 0.2489 C 0.32795 0.2408 0.33125 0.23317 0.33368 0.22484 C 0.33819 0.20981 0.34115 0.19385 0.34462 0.17835 C 0.34566 0.17349 0.3474 0.16886 0.34826 0.16377 C 0.34948 0.15614 0.35104 0.14712 0.35295 0.13972 C 0.35382 0.13648 0.35538 0.13 0.35538 0.13 C 0.35573 0.12584 0.3559 0.12144 0.3566 0.11728 C 0.35712 0.11404 0.35903 0.10756 0.35903 0.10756 C 0.36059 0.09091 0.36354 0.07541 0.36753 0.05945 C 0.37118 0.04487 0.37222 0.02915 0.37587 0.01457 C 0.37934 -0.03169 0.38611 -0.07726 0.38924 -0.12353 C 0.38889 -0.15776 0.38871 -0.192 0.38802 -0.22623 C 0.38785 -0.23317 0.38576 -0.2452 0.38194 -0.25029 C 0.37674 -0.25723 0.36996 -0.26278 0.36389 -0.2681 C 0.35955 -0.27203 0.3493 -0.27342 0.34462 -0.27435 C 0.32726 -0.28198 0.29601 -0.27643 0.28316 -0.27597 C 0.27066 -0.27042 0.2566 -0.26417 0.2434 -0.26163 C 0.22899 -0.25515 0.21441 -0.25006 0.2 -0.24404 C 0.19496 -0.24196 0.19219 -0.23896 0.1868 -0.23757 C 0.18108 -0.23364 0.175 -0.23155 0.16875 -0.22947 C 0.1599 -0.22161 0.15139 -0.21444 0.1434 -0.20541 C 0.14097 -0.20264 0.13854 -0.19986 0.13611 -0.19732 C 0.13385 -0.195 0.12899 -0.19107 0.12899 -0.19107 C 0.11944 -0.1721 0.10503 -0.1573 0.09514 -0.1381 C 0.09323 -0.1344 0.08993 -0.13209 0.08802 -0.12838 C 0.08368 -0.11983 0.08125 -0.11011 0.07465 -0.10433 C 0.07205 -0.09369 0.06632 -0.08351 0.06024 -0.07541 C 0.05885 -0.06963 0.05642 -0.06431 0.05417 -0.05922 C 0.05278 -0.05598 0.0493 -0.04974 0.0493 -0.04974 C 0.04774 -0.0428 0.04496 -0.03678 0.04219 -0.03054 C 0.04062 -0.02707 0.04045 -0.02244 0.03854 -0.0192 C 0.03767 -0.01758 0.03611 -0.01712 0.0349 -0.01596 C 0.03246 -0.00602 0.02847 0.00439 0.02413 0.01295 C 0.02257 0.01619 0.01927 0.02244 0.01927 0.02244 C 0.01753 0.03123 0.01684 0.03539 0.01684 0.04511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45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1190/0004cc7f-dcf33188/1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9218" name="Picture 2" descr="https://klike.net/uploads/posts/2020-07/1593935104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500174"/>
            <a:ext cx="1584000" cy="2241559"/>
          </a:xfrm>
          <a:prstGeom prst="rect">
            <a:avLst/>
          </a:prstGeom>
          <a:noFill/>
        </p:spPr>
      </p:pic>
      <p:pic>
        <p:nvPicPr>
          <p:cNvPr id="9" name="Picture 2" descr="https://klike.net/uploads/posts/2020-07/1593935104_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571744"/>
            <a:ext cx="756000" cy="1141273"/>
          </a:xfrm>
          <a:prstGeom prst="rect">
            <a:avLst/>
          </a:prstGeom>
          <a:noFill/>
        </p:spPr>
      </p:pic>
      <p:pic>
        <p:nvPicPr>
          <p:cNvPr id="11" name="Picture 2" descr="https://klike.net/uploads/posts/2020-07/1593935104_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2571744"/>
            <a:ext cx="756000" cy="1141273"/>
          </a:xfrm>
          <a:prstGeom prst="rect">
            <a:avLst/>
          </a:prstGeom>
          <a:noFill/>
        </p:spPr>
      </p:pic>
      <p:pic>
        <p:nvPicPr>
          <p:cNvPr id="13" name="Picture 2" descr="https://klike.net/uploads/posts/2020-07/1593935104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500174"/>
            <a:ext cx="1584000" cy="2241559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42910" y="1500174"/>
            <a:ext cx="792961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85786" y="2571744"/>
            <a:ext cx="792961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57224" y="3714752"/>
            <a:ext cx="792961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2" descr="https://clipart-db.ru/file_content/rastr/pen_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571480"/>
            <a:ext cx="1620000" cy="1306778"/>
          </a:xfrm>
          <a:prstGeom prst="rect">
            <a:avLst/>
          </a:prstGeom>
          <a:noFill/>
        </p:spPr>
      </p:pic>
      <p:pic>
        <p:nvPicPr>
          <p:cNvPr id="21" name="Picture 2" descr="https://clipart-db.ru/file_content/rastr/pen_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357298"/>
            <a:ext cx="1620000" cy="1306778"/>
          </a:xfrm>
          <a:prstGeom prst="rect">
            <a:avLst/>
          </a:prstGeom>
          <a:noFill/>
        </p:spPr>
      </p:pic>
      <p:pic>
        <p:nvPicPr>
          <p:cNvPr id="22" name="Picture 2" descr="https://clipart-db.ru/file_content/rastr/pen_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428736"/>
            <a:ext cx="1620000" cy="1306778"/>
          </a:xfrm>
          <a:prstGeom prst="rect">
            <a:avLst/>
          </a:prstGeom>
          <a:noFill/>
        </p:spPr>
      </p:pic>
      <p:pic>
        <p:nvPicPr>
          <p:cNvPr id="23" name="Picture 2" descr="https://clipart-db.ru/file_content/rastr/pen_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285860"/>
            <a:ext cx="1620000" cy="1306778"/>
          </a:xfrm>
          <a:prstGeom prst="rect">
            <a:avLst/>
          </a:prstGeom>
          <a:noFill/>
        </p:spPr>
      </p:pic>
      <p:pic>
        <p:nvPicPr>
          <p:cNvPr id="24" name="Picture 2" descr="https://clipart-db.ru/file_content/rastr/pen_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857364"/>
            <a:ext cx="1620000" cy="1306778"/>
          </a:xfrm>
          <a:prstGeom prst="rect">
            <a:avLst/>
          </a:prstGeom>
          <a:noFill/>
        </p:spPr>
      </p:pic>
      <p:pic>
        <p:nvPicPr>
          <p:cNvPr id="25" name="Picture 2" descr="https://clipart-db.ru/file_content/rastr/pen_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71480"/>
            <a:ext cx="1620000" cy="1306778"/>
          </a:xfrm>
          <a:prstGeom prst="rect">
            <a:avLst/>
          </a:prstGeom>
          <a:noFill/>
        </p:spPr>
      </p:pic>
      <p:pic>
        <p:nvPicPr>
          <p:cNvPr id="26" name="Picture 2" descr="https://clipart-db.ru/file_content/rastr/pen_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000" y="1428736"/>
            <a:ext cx="1620000" cy="1306778"/>
          </a:xfrm>
          <a:prstGeom prst="rect">
            <a:avLst/>
          </a:prstGeom>
          <a:noFill/>
        </p:spPr>
      </p:pic>
      <p:pic>
        <p:nvPicPr>
          <p:cNvPr id="27" name="Picture 2" descr="https://clipart-db.ru/file_content/rastr/pen_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000" y="1857364"/>
            <a:ext cx="1620000" cy="1306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2.24381E-7 C 0.00278 -0.00555 0.00487 -0.00763 0.00973 -0.00972 C 0.01633 -0.01851 0.02188 -0.01966 0.03143 -0.02082 C 0.04514 -0.02036 0.05886 -0.02175 0.0724 -0.01943 C 0.07518 -0.01897 0.08369 -0.00925 0.08681 -0.00648 C 0.09046 -0.00324 0.09862 -0.00231 0.10244 -0.00162 C 0.10643 0.00185 0.10817 0.00624 0.11216 0.00948 C 0.11667 0.02753 0.10955 0.00023 0.11563 0.0192 C 0.12136 0.03701 0.12501 0.05621 0.12657 0.07541 C 0.12692 0.08975 0.12778 0.10432 0.12778 0.11867 C 0.12778 0.15591 0.11615 0.2186 0.09167 0.2408 C 0.0856 0.24636 0.07726 0.24335 0.06997 0.24404 C 0.05348 0.24335 0.03525 0.25075 0.02049 0.2408 C 0.01424 0.23664 0.00921 0.23248 0.00244 0.22947 C -0.00624 0.22554 0.004 0.23063 -0.00486 0.22461 C -0.0059 0.22392 -0.00833 0.22299 -0.00833 0.22299 " pathEditMode="relative" ptsTypes="fffffffffffffff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10733E-6 C 0.00712 -0.00323 0.0125 -0.0037 0.02049 -0.00485 C 0.0415 -0.00393 0.05469 -0.00347 0.07344 -2.10733E-6 C 0.08577 0.00556 0.07587 0.00162 0.10469 0.00162 " pathEditMode="relative" ptsTypes="fff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54522E-6 C 0.00521 -0.00231 0.00937 -0.00578 0.01441 -0.00809 C 0.0217 -0.00763 0.02899 -0.00856 0.03611 -0.00647 C 0.03889 -0.00578 0.04323 -1.54522E-6 0.04323 -1.54522E-6 C 0.04566 0.00949 0.04253 0.0007 0.04809 0.0081 C 0.05087 0.0118 0.05173 0.01781 0.05295 0.02244 C 0.05382 0.02568 0.05538 0.03216 0.05538 0.03216 C 0.05503 0.04742 0.06302 0.09693 0.04566 0.11243 C 0.04253 0.12469 0.03767 0.12931 0.02882 0.13324 C 0.01875 0.13278 0.0085 0.13509 -0.00122 0.13162 C -0.0033 0.13093 -0.00226 0.11474 -0.00851 0.12191 " pathEditMode="relative" ptsTypes="ffffffffff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3639E-6 L 0.04723 -4.93639E-6 " pathEditMode="relative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1.73259E-6 C 0.01076 -0.00185 0.01163 -0.00185 0.02048 -0.00972 C 0.02621 -0.0148 0.04114 -0.01619 0.04808 -0.0192 C 0.07326 -0.01735 0.06857 -0.02151 0.08541 -0.00648 C 0.08888 -0.00347 0.09288 -0.00139 0.09635 0.00162 C 0.09878 0.0037 0.10347 0.0081 0.10347 0.0081 C 0.10659 0.01989 0.1019 0.00532 0.10833 0.01596 C 0.1092 0.01735 0.10885 0.01943 0.10954 0.02082 C 0.11093 0.02429 0.11284 0.0273 0.1144 0.03053 C 0.11666 0.03493 0.11788 0.04418 0.11926 0.04973 C 0.121 0.05644 0.12343 0.06199 0.12517 0.06893 C 0.12551 0.07055 0.12638 0.07379 0.12638 0.07379 C 0.12864 0.10039 0.12899 0.09692 0.12517 0.13648 C 0.12326 0.1566 0.11822 0.17604 0.11197 0.19431 C 0.10954 0.20125 0.10885 0.21351 0.10347 0.21837 C 0.09531 0.226 0.08784 0.23641 0.07829 0.24081 C 0.04999 0.23965 0.04253 0.23872 0.02048 0.23433 C 0.01371 0.23132 0.00694 0.22901 -7.22222E-6 0.22623 C -0.00192 0.22554 -0.0073 0.22484 -0.0073 0.22161 " pathEditMode="relative" ptsTypes="ffffffffffffffffff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73259E-6 L 0.11024 -1.73259E-6 " pathEditMode="relative" ptsTypes="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9933E-6 C 0.00399 -0.00185 0.01076 -0.00809 0.01076 -0.00809 C 0.01962 -0.0074 0.03038 -0.01226 0.03732 -0.00485 C 0.03854 -0.0037 0.03871 -0.00138 0.03975 -2.29933E-6 C 0.0408 0.00139 0.04218 0.00209 0.0434 0.00324 C 0.04878 0.01435 0.04531 0.0118 0.05173 0.01458 C 0.05712 0.03586 0.05399 0.02082 0.05538 0.06107 C 0.05486 0.07611 0.05781 0.10479 0.04566 0.11566 C 0.04357 0.12584 0.04653 0.11636 0.04097 0.12214 C 0.03993 0.1233 0.03975 0.12584 0.03854 0.12677 C 0.03628 0.12862 0.03368 0.12885 0.03125 0.13001 C 0.03003 0.13047 0.0276 0.13163 0.0276 0.13163 C 0.02326 0.13116 0.01875 0.13093 0.01441 0.13001 C 0.01041 0.12931 0.00746 0.12515 0.00364 0.12353 C -0.00018 0.12191 -0.00295 0.12237 -0.00486 0.11728 " pathEditMode="relative" ptsTypes="ffffffffffffffA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93639E-6 L 0.05521 -4.93639E-6 " pathEditMode="relative" ptsTypes="AA">
                                      <p:cBhvr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1190/0004cc7f-dcf33188/1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2" name="Picture 8" descr="https://avatars.mds.yandex.net/get-mpic/5220508/img_id5451067554475729550.png/orig"/>
          <p:cNvPicPr>
            <a:picLocks noChangeAspect="1" noChangeArrowheads="1"/>
          </p:cNvPicPr>
          <p:nvPr/>
        </p:nvPicPr>
        <p:blipFill>
          <a:blip r:embed="rId3" cstate="print"/>
          <a:srcRect l="25797" r="22609"/>
          <a:stretch>
            <a:fillRect/>
          </a:stretch>
        </p:blipFill>
        <p:spPr bwMode="auto">
          <a:xfrm>
            <a:off x="4572000" y="785794"/>
            <a:ext cx="928694" cy="1588710"/>
          </a:xfrm>
          <a:prstGeom prst="rect">
            <a:avLst/>
          </a:prstGeom>
          <a:noFill/>
        </p:spPr>
      </p:pic>
      <p:pic>
        <p:nvPicPr>
          <p:cNvPr id="1034" name="Picture 10" descr="https://png.pngtree.com/png-vector/20191128/ourmid/pngtree-red-axe-illustration-vector-on-white-background-png-image_2051965.jpg"/>
          <p:cNvPicPr>
            <a:picLocks noChangeAspect="1" noChangeArrowheads="1"/>
          </p:cNvPicPr>
          <p:nvPr/>
        </p:nvPicPr>
        <p:blipFill>
          <a:blip r:embed="rId4"/>
          <a:srcRect l="29167" r="24999"/>
          <a:stretch>
            <a:fillRect/>
          </a:stretch>
        </p:blipFill>
        <p:spPr bwMode="auto">
          <a:xfrm>
            <a:off x="3714744" y="785794"/>
            <a:ext cx="720000" cy="1570897"/>
          </a:xfrm>
          <a:prstGeom prst="rect">
            <a:avLst/>
          </a:prstGeom>
          <a:noFill/>
        </p:spPr>
      </p:pic>
      <p:pic>
        <p:nvPicPr>
          <p:cNvPr id="1040" name="Picture 16" descr="https://i.ya-webdesign.com/images/eskimo-drawing-inuit-person-2.png"/>
          <p:cNvPicPr>
            <a:picLocks noChangeAspect="1" noChangeArrowheads="1"/>
          </p:cNvPicPr>
          <p:nvPr/>
        </p:nvPicPr>
        <p:blipFill>
          <a:blip r:embed="rId5"/>
          <a:srcRect l="11906" t="6694" r="12687" b="4048"/>
          <a:stretch>
            <a:fillRect/>
          </a:stretch>
        </p:blipFill>
        <p:spPr bwMode="auto">
          <a:xfrm>
            <a:off x="2500298" y="2643182"/>
            <a:ext cx="900000" cy="1894738"/>
          </a:xfrm>
          <a:prstGeom prst="rect">
            <a:avLst/>
          </a:prstGeom>
          <a:noFill/>
        </p:spPr>
      </p:pic>
      <p:pic>
        <p:nvPicPr>
          <p:cNvPr id="3076" name="Picture 4" descr="https://i.pinimg.com/originals/53/85/68/53856888de5301a4fcc042f627012a5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786058"/>
            <a:ext cx="1368000" cy="1666778"/>
          </a:xfrm>
          <a:prstGeom prst="rect">
            <a:avLst/>
          </a:prstGeom>
          <a:noFill/>
        </p:spPr>
      </p:pic>
      <p:pic>
        <p:nvPicPr>
          <p:cNvPr id="3078" name="Picture 6" descr="https://clipart-best.com/img/kiwi/kiwi-clip-art-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2928934"/>
            <a:ext cx="1368000" cy="1473089"/>
          </a:xfrm>
          <a:prstGeom prst="rect">
            <a:avLst/>
          </a:prstGeom>
          <a:noFill/>
        </p:spPr>
      </p:pic>
      <p:pic>
        <p:nvPicPr>
          <p:cNvPr id="3080" name="Picture 8" descr="https://clipart-best.com/img/sewing-needle/sewing-needle-clip-art-12.png"/>
          <p:cNvPicPr>
            <a:picLocks noChangeAspect="1" noChangeArrowheads="1"/>
          </p:cNvPicPr>
          <p:nvPr/>
        </p:nvPicPr>
        <p:blipFill>
          <a:blip r:embed="rId8" cstate="print"/>
          <a:srcRect t="39063" b="27865"/>
          <a:stretch>
            <a:fillRect/>
          </a:stretch>
        </p:blipFill>
        <p:spPr bwMode="auto">
          <a:xfrm rot="16200000">
            <a:off x="5601107" y="3542901"/>
            <a:ext cx="1728000" cy="357190"/>
          </a:xfrm>
          <a:prstGeom prst="rect">
            <a:avLst/>
          </a:prstGeom>
          <a:noFill/>
        </p:spPr>
      </p:pic>
      <p:pic>
        <p:nvPicPr>
          <p:cNvPr id="3084" name="Picture 12" descr="https://catherineasquithgallery.com/uploads/posts/2021-03/1614554409_53-p-morkovka-kartinka-na-belom-fone-6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2714620"/>
            <a:ext cx="432000" cy="1931280"/>
          </a:xfrm>
          <a:prstGeom prst="rect">
            <a:avLst/>
          </a:prstGeom>
          <a:noFill/>
        </p:spPr>
      </p:pic>
      <p:pic>
        <p:nvPicPr>
          <p:cNvPr id="3088" name="Picture 16" descr="https://img-fotki.yandex.ru/get/4403/ladyo2004.1ad/0_58ac6_74ccf80_orig.jpg"/>
          <p:cNvPicPr>
            <a:picLocks noChangeAspect="1" noChangeArrowheads="1"/>
          </p:cNvPicPr>
          <p:nvPr/>
        </p:nvPicPr>
        <p:blipFill>
          <a:blip r:embed="rId10" cstate="print"/>
          <a:srcRect l="8268" r="9049"/>
          <a:stretch>
            <a:fillRect/>
          </a:stretch>
        </p:blipFill>
        <p:spPr bwMode="auto">
          <a:xfrm rot="5400000">
            <a:off x="6643525" y="3357739"/>
            <a:ext cx="1800000" cy="656639"/>
          </a:xfrm>
          <a:prstGeom prst="rect">
            <a:avLst/>
          </a:prstGeom>
          <a:noFill/>
        </p:spPr>
      </p:pic>
      <p:pic>
        <p:nvPicPr>
          <p:cNvPr id="18" name="Picture 12" descr="https://axioma24.tmweb.ru/upload/shop_1/5/0/3/item_50352/shop_items_catalog_image50352.png"/>
          <p:cNvPicPr>
            <a:picLocks noChangeAspect="1" noChangeArrowheads="1"/>
          </p:cNvPicPr>
          <p:nvPr/>
        </p:nvPicPr>
        <p:blipFill>
          <a:blip r:embed="rId11" cstate="print"/>
          <a:srcRect l="11945" r="36815" b="9321"/>
          <a:stretch>
            <a:fillRect/>
          </a:stretch>
        </p:blipFill>
        <p:spPr bwMode="auto">
          <a:xfrm>
            <a:off x="2428860" y="785794"/>
            <a:ext cx="1080000" cy="1561308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8072462" y="4429132"/>
            <a:ext cx="142876" cy="1428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 descr="https://catherineasquithgallery.com/uploads/posts/2021-03/1614565648_68-p-kartinka-devochki-na-belom-fone-76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4810" y="4786322"/>
            <a:ext cx="1044000" cy="1588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1190/0004cc7f-dcf33188/1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050" name="Picture 2" descr="https://gif-kartinki.ru/morozhenoe/morozhenoe_1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714356"/>
            <a:ext cx="3888000" cy="4897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1190/0004cc7f-dcf33188/1/img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6" descr="https://catherineasquithgallery.com/uploads/posts/2021-03/1614565648_68-p-kartinka-devochki-na-belom-fone-7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571612"/>
            <a:ext cx="2880000" cy="4381841"/>
          </a:xfrm>
          <a:prstGeom prst="rect">
            <a:avLst/>
          </a:prstGeom>
          <a:noFill/>
        </p:spPr>
      </p:pic>
      <p:pic>
        <p:nvPicPr>
          <p:cNvPr id="4" name="До свидания, ребята!.aac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500562" y="35004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zukichi.net/img/frame2/frame00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"/>
            <a:ext cx="9108000" cy="6858009"/>
          </a:xfrm>
          <a:prstGeom prst="rect">
            <a:avLst/>
          </a:prstGeom>
          <a:noFill/>
        </p:spPr>
      </p:pic>
      <p:pic>
        <p:nvPicPr>
          <p:cNvPr id="1028" name="Picture 4" descr="https://ds02.infourok.ru/uploads/ex/0fc5/0007282c-d09ca1f6/hello_html_m1033d97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357298"/>
            <a:ext cx="3132000" cy="3132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3108" y="642918"/>
            <a:ext cx="5769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Организационный момент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3240" y="4786322"/>
            <a:ext cx="3544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Скажем «Здравствуйте» руками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zukichi.net/img/frame2/frame00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"/>
            <a:ext cx="9108000" cy="6858009"/>
          </a:xfrm>
          <a:prstGeom prst="rect">
            <a:avLst/>
          </a:prstGeom>
          <a:noFill/>
        </p:spPr>
      </p:pic>
      <p:pic>
        <p:nvPicPr>
          <p:cNvPr id="13314" name="Picture 2" descr="https://i.pinimg.com/originals/e4/89/93/e48993ec5e883bd64bc0e7d4e753bf7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071546"/>
            <a:ext cx="4104000" cy="4104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43042" y="571480"/>
            <a:ext cx="65681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Организационный момент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5000636"/>
            <a:ext cx="3997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Скажем «Здравствуйте» глазами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zukichi.net/img/frame2/frame00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"/>
            <a:ext cx="9108000" cy="685800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71670" y="642918"/>
            <a:ext cx="5769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Организационный момент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4857760"/>
            <a:ext cx="36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Скажем «Здравствуйте» мы ртом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4" descr="Гифка, смайлик, гиф, gif, анимация скачать, анимированный гиф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500174"/>
            <a:ext cx="2286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zukichi.net/img/frame2/frame00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"/>
            <a:ext cx="9108000" cy="6858009"/>
          </a:xfrm>
          <a:prstGeom prst="rect">
            <a:avLst/>
          </a:prstGeom>
          <a:noFill/>
        </p:spPr>
      </p:pic>
      <p:pic>
        <p:nvPicPr>
          <p:cNvPr id="29698" name="Picture 2" descr="https://img.cdn.schooljotter2.com/sampled/9711325/900/0/nocrop/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214422"/>
            <a:ext cx="4104000" cy="410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14546" y="714356"/>
            <a:ext cx="5769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Организационный момент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7620" y="4857760"/>
            <a:ext cx="2803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Станет радостно кругом!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zukichi.net/img/frame2/frame003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0"/>
            <a:ext cx="9108000" cy="6858009"/>
          </a:xfrm>
          <a:prstGeom prst="rect">
            <a:avLst/>
          </a:prstGeom>
          <a:noFill/>
        </p:spPr>
      </p:pic>
      <p:pic>
        <p:nvPicPr>
          <p:cNvPr id="4102" name="Picture 6" descr="https://catherineasquithgallery.com/uploads/posts/2021-03/1614565648_68-p-kartinka-devochki-na-belom-fone-7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880626"/>
            <a:ext cx="2880000" cy="4381841"/>
          </a:xfrm>
          <a:prstGeom prst="rect">
            <a:avLst/>
          </a:prstGeom>
          <a:noFill/>
        </p:spPr>
      </p:pic>
      <p:pic>
        <p:nvPicPr>
          <p:cNvPr id="2" name="12 окт., 18.33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84040" y="56612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zukichi.net/img/frame2/frame00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"/>
            <a:ext cx="9108000" cy="6858009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3071802" y="1714488"/>
            <a:ext cx="3143272" cy="292895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zukichi.net/img/frame2/frame00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"/>
            <a:ext cx="9108000" cy="6858009"/>
          </a:xfrm>
          <a:prstGeom prst="rect">
            <a:avLst/>
          </a:prstGeom>
          <a:noFill/>
        </p:spPr>
      </p:pic>
      <p:pic>
        <p:nvPicPr>
          <p:cNvPr id="4" name=".trashed-1650470315-VID_20220321_12352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00166" y="571480"/>
            <a:ext cx="6444000" cy="483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s03.infourok.ru/uploads/ex/1190/0004cc7f-dcf33188/1/img4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428728" y="928670"/>
            <a:ext cx="1620000" cy="1302481"/>
          </a:xfrm>
          <a:prstGeom prst="rect">
            <a:avLst/>
          </a:prstGeom>
          <a:noFill/>
        </p:spPr>
      </p:pic>
      <p:pic>
        <p:nvPicPr>
          <p:cNvPr id="8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1472" y="2500306"/>
            <a:ext cx="1620000" cy="1302481"/>
          </a:xfrm>
          <a:prstGeom prst="rect">
            <a:avLst/>
          </a:prstGeom>
          <a:noFill/>
        </p:spPr>
      </p:pic>
      <p:pic>
        <p:nvPicPr>
          <p:cNvPr id="9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43240" y="857232"/>
            <a:ext cx="1620000" cy="1302481"/>
          </a:xfrm>
          <a:prstGeom prst="rect">
            <a:avLst/>
          </a:prstGeom>
          <a:noFill/>
        </p:spPr>
      </p:pic>
      <p:pic>
        <p:nvPicPr>
          <p:cNvPr id="10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786314" y="857232"/>
            <a:ext cx="1620000" cy="1302481"/>
          </a:xfrm>
          <a:prstGeom prst="rect">
            <a:avLst/>
          </a:prstGeom>
          <a:noFill/>
        </p:spPr>
      </p:pic>
      <p:pic>
        <p:nvPicPr>
          <p:cNvPr id="11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500826" y="928670"/>
            <a:ext cx="1620000" cy="1302481"/>
          </a:xfrm>
          <a:prstGeom prst="rect">
            <a:avLst/>
          </a:prstGeom>
          <a:noFill/>
        </p:spPr>
      </p:pic>
      <p:pic>
        <p:nvPicPr>
          <p:cNvPr id="12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43108" y="2500306"/>
            <a:ext cx="1620000" cy="1302481"/>
          </a:xfrm>
          <a:prstGeom prst="rect">
            <a:avLst/>
          </a:prstGeom>
          <a:noFill/>
        </p:spPr>
      </p:pic>
      <p:pic>
        <p:nvPicPr>
          <p:cNvPr id="13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71604" y="3929066"/>
            <a:ext cx="1620000" cy="1302481"/>
          </a:xfrm>
          <a:prstGeom prst="rect">
            <a:avLst/>
          </a:prstGeom>
          <a:noFill/>
        </p:spPr>
      </p:pic>
      <p:pic>
        <p:nvPicPr>
          <p:cNvPr id="14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00892" y="2428868"/>
            <a:ext cx="1620000" cy="1302481"/>
          </a:xfrm>
          <a:prstGeom prst="rect">
            <a:avLst/>
          </a:prstGeom>
          <a:noFill/>
        </p:spPr>
      </p:pic>
      <p:pic>
        <p:nvPicPr>
          <p:cNvPr id="15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429256" y="2428868"/>
            <a:ext cx="1620000" cy="1302481"/>
          </a:xfrm>
          <a:prstGeom prst="rect">
            <a:avLst/>
          </a:prstGeom>
          <a:noFill/>
        </p:spPr>
      </p:pic>
      <p:pic>
        <p:nvPicPr>
          <p:cNvPr id="16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786182" y="2428868"/>
            <a:ext cx="1620000" cy="1302481"/>
          </a:xfrm>
          <a:prstGeom prst="rect">
            <a:avLst/>
          </a:prstGeom>
          <a:noFill/>
        </p:spPr>
      </p:pic>
      <p:pic>
        <p:nvPicPr>
          <p:cNvPr id="17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572264" y="4143380"/>
            <a:ext cx="1620000" cy="1302481"/>
          </a:xfrm>
          <a:prstGeom prst="rect">
            <a:avLst/>
          </a:prstGeom>
          <a:noFill/>
        </p:spPr>
      </p:pic>
      <p:pic>
        <p:nvPicPr>
          <p:cNvPr id="18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57752" y="4071942"/>
            <a:ext cx="1620000" cy="1302481"/>
          </a:xfrm>
          <a:prstGeom prst="rect">
            <a:avLst/>
          </a:prstGeom>
          <a:noFill/>
        </p:spPr>
      </p:pic>
      <p:pic>
        <p:nvPicPr>
          <p:cNvPr id="19" name="Picture 2" descr="https://lipesinka.ru/wp-content/uploads/2019/12/26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43240" y="4071942"/>
            <a:ext cx="1620000" cy="1302481"/>
          </a:xfrm>
          <a:prstGeom prst="rect">
            <a:avLst/>
          </a:prstGeom>
          <a:noFill/>
        </p:spPr>
      </p:pic>
      <p:pic>
        <p:nvPicPr>
          <p:cNvPr id="20" name="э.aac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/>
          <a:stretch>
            <a:fillRect/>
          </a:stretch>
        </p:blipFill>
        <p:spPr>
          <a:xfrm>
            <a:off x="1571604" y="1428736"/>
            <a:ext cx="304800" cy="304800"/>
          </a:xfrm>
          <a:prstGeom prst="rect">
            <a:avLst/>
          </a:prstGeom>
        </p:spPr>
      </p:pic>
      <p:pic>
        <p:nvPicPr>
          <p:cNvPr id="21" name="м.aac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7"/>
          <a:stretch>
            <a:fillRect/>
          </a:stretch>
        </p:blipFill>
        <p:spPr>
          <a:xfrm>
            <a:off x="3286116" y="1357298"/>
            <a:ext cx="304800" cy="304800"/>
          </a:xfrm>
          <a:prstGeom prst="rect">
            <a:avLst/>
          </a:prstGeom>
        </p:spPr>
      </p:pic>
      <p:pic>
        <p:nvPicPr>
          <p:cNvPr id="22" name="о.aac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8"/>
          <a:stretch>
            <a:fillRect/>
          </a:stretch>
        </p:blipFill>
        <p:spPr>
          <a:xfrm>
            <a:off x="4929190" y="1357298"/>
            <a:ext cx="304800" cy="304800"/>
          </a:xfrm>
          <a:prstGeom prst="rect">
            <a:avLst/>
          </a:prstGeom>
        </p:spPr>
      </p:pic>
      <p:pic>
        <p:nvPicPr>
          <p:cNvPr id="23" name="э.aac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tretch>
            <a:fillRect/>
          </a:stretch>
        </p:blipFill>
        <p:spPr>
          <a:xfrm>
            <a:off x="6643702" y="1428736"/>
            <a:ext cx="304800" cy="304800"/>
          </a:xfrm>
          <a:prstGeom prst="rect">
            <a:avLst/>
          </a:prstGeom>
        </p:spPr>
      </p:pic>
      <p:pic>
        <p:nvPicPr>
          <p:cNvPr id="24" name="ип.aac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8"/>
          <a:stretch>
            <a:fillRect/>
          </a:stretch>
        </p:blipFill>
        <p:spPr>
          <a:xfrm>
            <a:off x="714348" y="3000372"/>
            <a:ext cx="304800" cy="304800"/>
          </a:xfrm>
          <a:prstGeom prst="rect">
            <a:avLst/>
          </a:prstGeom>
        </p:spPr>
      </p:pic>
      <p:pic>
        <p:nvPicPr>
          <p:cNvPr id="25" name="эт.aac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8"/>
          <a:stretch>
            <a:fillRect/>
          </a:stretch>
        </p:blipFill>
        <p:spPr>
          <a:xfrm>
            <a:off x="2285984" y="3000372"/>
            <a:ext cx="304800" cy="304800"/>
          </a:xfrm>
          <a:prstGeom prst="rect">
            <a:avLst/>
          </a:prstGeom>
        </p:spPr>
      </p:pic>
      <p:pic>
        <p:nvPicPr>
          <p:cNvPr id="26" name="зэ.aac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8"/>
          <a:stretch>
            <a:fillRect/>
          </a:stretch>
        </p:blipFill>
        <p:spPr>
          <a:xfrm>
            <a:off x="3929058" y="2928934"/>
            <a:ext cx="304800" cy="304800"/>
          </a:xfrm>
          <a:prstGeom prst="rect">
            <a:avLst/>
          </a:prstGeom>
        </p:spPr>
      </p:pic>
      <p:pic>
        <p:nvPicPr>
          <p:cNvPr id="27" name="ка.aac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18"/>
          <a:stretch>
            <a:fillRect/>
          </a:stretch>
        </p:blipFill>
        <p:spPr>
          <a:xfrm>
            <a:off x="5572132" y="2928934"/>
            <a:ext cx="304800" cy="304800"/>
          </a:xfrm>
          <a:prstGeom prst="rect">
            <a:avLst/>
          </a:prstGeom>
        </p:spPr>
      </p:pic>
      <p:pic>
        <p:nvPicPr>
          <p:cNvPr id="28" name="сэ.aac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18"/>
          <a:stretch>
            <a:fillRect/>
          </a:stretch>
        </p:blipFill>
        <p:spPr>
          <a:xfrm>
            <a:off x="7143768" y="2928934"/>
            <a:ext cx="304800" cy="304800"/>
          </a:xfrm>
          <a:prstGeom prst="rect">
            <a:avLst/>
          </a:prstGeom>
        </p:spPr>
      </p:pic>
      <p:pic>
        <p:nvPicPr>
          <p:cNvPr id="29" name="жук.aac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18"/>
          <a:stretch>
            <a:fillRect/>
          </a:stretch>
        </p:blipFill>
        <p:spPr>
          <a:xfrm>
            <a:off x="3286116" y="4572008"/>
            <a:ext cx="304800" cy="304800"/>
          </a:xfrm>
          <a:prstGeom prst="rect">
            <a:avLst/>
          </a:prstGeom>
        </p:spPr>
      </p:pic>
      <p:pic>
        <p:nvPicPr>
          <p:cNvPr id="30" name="этаж.aac">
            <a:hlinkClick r:id="" action="ppaction://media"/>
          </p:cNvPr>
          <p:cNvPicPr>
            <a:picLocks noRot="1" noChangeAspect="1"/>
          </p:cNvPicPr>
          <p:nvPr>
            <a:audioFile r:link="rId10"/>
          </p:nvPr>
        </p:nvPicPr>
        <p:blipFill>
          <a:blip r:embed="rId18"/>
          <a:stretch>
            <a:fillRect/>
          </a:stretch>
        </p:blipFill>
        <p:spPr>
          <a:xfrm>
            <a:off x="1714480" y="4429132"/>
            <a:ext cx="304800" cy="304800"/>
          </a:xfrm>
          <a:prstGeom prst="rect">
            <a:avLst/>
          </a:prstGeom>
        </p:spPr>
      </p:pic>
      <p:pic>
        <p:nvPicPr>
          <p:cNvPr id="31" name="эстафета.aac">
            <a:hlinkClick r:id="" action="ppaction://media"/>
          </p:cNvPr>
          <p:cNvPicPr>
            <a:picLocks noRot="1" noChangeAspect="1"/>
          </p:cNvPicPr>
          <p:nvPr>
            <a:audioFile r:link="rId11"/>
          </p:nvPr>
        </p:nvPicPr>
        <p:blipFill>
          <a:blip r:embed="rId18"/>
          <a:stretch>
            <a:fillRect/>
          </a:stretch>
        </p:blipFill>
        <p:spPr>
          <a:xfrm>
            <a:off x="6715140" y="4714884"/>
            <a:ext cx="304800" cy="304800"/>
          </a:xfrm>
          <a:prstGeom prst="rect">
            <a:avLst/>
          </a:prstGeom>
        </p:spPr>
      </p:pic>
      <p:pic>
        <p:nvPicPr>
          <p:cNvPr id="32" name="магазин.aac">
            <a:hlinkClick r:id="" action="ppaction://media"/>
          </p:cNvPr>
          <p:cNvPicPr>
            <a:picLocks noRot="1" noChangeAspect="1"/>
          </p:cNvPicPr>
          <p:nvPr>
            <a:audioFile r:link="rId12"/>
          </p:nvPr>
        </p:nvPicPr>
        <p:blipFill>
          <a:blip r:embed="rId18"/>
          <a:stretch>
            <a:fillRect/>
          </a:stretch>
        </p:blipFill>
        <p:spPr>
          <a:xfrm>
            <a:off x="5000628" y="457200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59</Words>
  <Application>Microsoft Office PowerPoint</Application>
  <PresentationFormat>Экран (4:3)</PresentationFormat>
  <Paragraphs>22</Paragraphs>
  <Slides>17</Slides>
  <Notes>0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семья коврижек</dc:creator>
  <cp:lastModifiedBy>Eser1</cp:lastModifiedBy>
  <cp:revision>69</cp:revision>
  <dcterms:created xsi:type="dcterms:W3CDTF">2021-10-03T15:18:16Z</dcterms:created>
  <dcterms:modified xsi:type="dcterms:W3CDTF">2022-03-23T08:58:07Z</dcterms:modified>
</cp:coreProperties>
</file>