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aa3/0011352a-407407e2/hello_html_150e0c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5110361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_VUk4hWsgvOg/TLm3xIOpjSI/AAAAAAAAACw/uEXG-meWLas/s1600/%D0%B1%D0%BB%D0%B8%D0%BD%D1%87%D0%B8%D0%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225" y="404664"/>
            <a:ext cx="2964889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908720"/>
            <a:ext cx="2274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Блинчик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2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836712"/>
            <a:ext cx="4029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Вкусное варенье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cf3.ppt-online.org/files3/slide/e/EWb3cFL9xYRfjOyvlG6Vn5Z2MIaXug0qpwKAD4/slide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44" t="20247" r="6136" b="12999"/>
          <a:stretch/>
        </p:blipFill>
        <p:spPr bwMode="auto">
          <a:xfrm>
            <a:off x="349088" y="260648"/>
            <a:ext cx="3148073" cy="4044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logoped-online.by/wp-content/uploads/2020/03/Bioenergoplastika-Vkusnoe-vareni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logoped-online.by/wp-content/uploads/2020/03/Bioenergoplastika-Vkusnoe-vareni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4" t="29298"/>
          <a:stretch/>
        </p:blipFill>
        <p:spPr bwMode="auto">
          <a:xfrm>
            <a:off x="4644008" y="2282769"/>
            <a:ext cx="3456384" cy="3227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3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908720"/>
            <a:ext cx="242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Чашечка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6" descr="https://s0.slide-share.ru/s_slide/93bccd0544881acf4f195f1482efb4f8/e37794b3-7ac6-4eda-a8bb-e1f6f34dc6c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15" t="20808" b="23232"/>
          <a:stretch/>
        </p:blipFill>
        <p:spPr bwMode="auto">
          <a:xfrm>
            <a:off x="611560" y="404664"/>
            <a:ext cx="3519055" cy="3837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8" t="71515" r="42121" b="3838"/>
          <a:stretch/>
        </p:blipFill>
        <p:spPr bwMode="auto">
          <a:xfrm>
            <a:off x="3923928" y="3789040"/>
            <a:ext cx="4840445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5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908720"/>
            <a:ext cx="201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Качели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6" descr="https://s0.slide-share.ru/s_slide/93bccd0544881acf4f195f1482efb4f8/e37794b3-7ac6-4eda-a8bb-e1f6f34dc6c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5" t="30707" r="60303" b="25859"/>
          <a:stretch/>
        </p:blipFill>
        <p:spPr bwMode="auto">
          <a:xfrm>
            <a:off x="899592" y="1052736"/>
            <a:ext cx="3045087" cy="328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37" t="40404" r="12879" b="26667"/>
          <a:stretch/>
        </p:blipFill>
        <p:spPr bwMode="auto">
          <a:xfrm>
            <a:off x="4637748" y="2618153"/>
            <a:ext cx="3754404" cy="344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70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s0.slide-share.ru/s_slide/93bccd0544881acf4f195f1482efb4f8/e37794b3-7ac6-4eda-a8bb-e1f6f34dc6c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9045" r="4688" b="22976"/>
          <a:stretch/>
        </p:blipFill>
        <p:spPr bwMode="auto">
          <a:xfrm>
            <a:off x="587789" y="935506"/>
            <a:ext cx="36275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 descr="https://st2.depositphotos.com/1763191/6611/v/950/depositphotos_66116119-stock-illustration-a-cup-of-t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435955" cy="42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69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s0.slide-share.ru/s_slide/93bccd0544881acf4f195f1482efb4f8/e37794b3-7ac6-4eda-a8bb-e1f6f34dc6c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0" t="29045" r="53409" b="22976"/>
          <a:stretch/>
        </p:blipFill>
        <p:spPr bwMode="auto">
          <a:xfrm>
            <a:off x="611560" y="980728"/>
            <a:ext cx="355232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3483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9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s0.slide-share.ru/s_slide/93bccd0544881acf4f195f1482efb4f8/e37794b3-7ac6-4eda-a8bb-e1f6f34dc6c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s0.slide-share.ru/s_slide/93bccd0544881acf4f195f1482efb4f8/e37794b3-7ac6-4eda-a8bb-e1f6f34dc6c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cf2.ppt-online.org/files2/slide/c/cBtP7lszDfx9aV4p238kXH0muj6eGyEULN1RAZ/slide-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9" t="15474" r="9259" b="3035"/>
          <a:stretch/>
        </p:blipFill>
        <p:spPr bwMode="auto">
          <a:xfrm>
            <a:off x="-110619" y="7937"/>
            <a:ext cx="925462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408" y="4509120"/>
            <a:ext cx="3023468" cy="2319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02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10</cp:revision>
  <dcterms:created xsi:type="dcterms:W3CDTF">2021-12-18T13:05:58Z</dcterms:created>
  <dcterms:modified xsi:type="dcterms:W3CDTF">2021-12-22T02:08:40Z</dcterms:modified>
</cp:coreProperties>
</file>