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41833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517850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3767416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1630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4822914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7553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149968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1433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20822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547923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05065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28493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18756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63493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95783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7994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9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800875" cy="2262781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/>
              <a:t> </a:t>
            </a:r>
            <a:r>
              <a:rPr lang="ru-RU" sz="4000" b="1" i="1" dirty="0" smtClean="0">
                <a:solidFill>
                  <a:srgbClr val="FF0000"/>
                </a:solidFill>
              </a:rPr>
              <a:t>«ЗАМЫСЕЛ РОЖДАЕТСЯ В ПАЛЬЧИКАХ»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 smtClean="0"/>
              <a:t> </a:t>
            </a:r>
            <a:endParaRPr lang="ru-RU" sz="40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57451" y="5517233"/>
            <a:ext cx="6435029" cy="1340768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Педагог – психолог: </a:t>
            </a:r>
          </a:p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Тарасова Александра Юрьевна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Павел\Desktop\Воспитатель года 2023\aZAdsJ85qY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413373" cy="3723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6683765" cy="1280890"/>
          </a:xfrm>
        </p:spPr>
        <p:txBody>
          <a:bodyPr/>
          <a:lstStyle/>
          <a:p>
            <a:pPr marL="252730" marR="627380" algn="ctr">
              <a:spcBef>
                <a:spcPts val="370"/>
              </a:spcBef>
              <a:spcAft>
                <a:spcPts val="0"/>
              </a:spcAft>
            </a:pPr>
            <a:r>
              <a:rPr 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Планирование</a:t>
            </a:r>
            <a:r>
              <a:rPr lang="ru-RU" sz="2800" b="1" i="1" kern="0" spc="-35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</a:t>
            </a:r>
            <a:r>
              <a:rPr lang="ru-RU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620688"/>
            <a:ext cx="7368827" cy="5290534"/>
          </a:xfrm>
        </p:spPr>
        <p:txBody>
          <a:bodyPr/>
          <a:lstStyle/>
          <a:p>
            <a:r>
              <a:rPr lang="ru-RU" dirty="0"/>
              <a:t>Знакомство с правилами поведения в </a:t>
            </a:r>
            <a:r>
              <a:rPr lang="ru-RU" dirty="0" smtClean="0"/>
              <a:t>песочнице;</a:t>
            </a:r>
          </a:p>
          <a:p>
            <a:endParaRPr lang="ru-RU" dirty="0"/>
          </a:p>
        </p:txBody>
      </p:sp>
      <p:pic>
        <p:nvPicPr>
          <p:cNvPr id="2050" name="Picture 2" descr="https://sun1-93.userapi.com/impg/FUs57df3b_BGL8b8E45aHbTKL2FsrNr6JcLyRA/ZUh1VAm-4N8.jpg?size=810x1080&amp;quality=95&amp;sign=441e5bde793032d050fe0edee0604fb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4093332" cy="545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1706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88640"/>
            <a:ext cx="7296819" cy="5722582"/>
          </a:xfrm>
        </p:spPr>
        <p:txBody>
          <a:bodyPr/>
          <a:lstStyle/>
          <a:p>
            <a:pPr lvl="0"/>
            <a:r>
              <a:rPr lang="ru-RU" sz="2000" dirty="0"/>
              <a:t>Происходит знакомство с песком.</a:t>
            </a:r>
          </a:p>
          <a:p>
            <a:pPr lvl="0"/>
            <a:r>
              <a:rPr lang="ru-RU" sz="2000" dirty="0"/>
              <a:t>Непосредственное взаимодействие с песком (дидактические игры, психопрофилактические игры, </a:t>
            </a:r>
            <a:r>
              <a:rPr lang="ru-RU" sz="2000" dirty="0" err="1"/>
              <a:t>кинезиологические</a:t>
            </a:r>
            <a:r>
              <a:rPr lang="ru-RU" sz="2000" dirty="0"/>
              <a:t> упражнения).</a:t>
            </a:r>
          </a:p>
          <a:p>
            <a:endParaRPr lang="ru-RU" dirty="0"/>
          </a:p>
        </p:txBody>
      </p:sp>
      <p:pic>
        <p:nvPicPr>
          <p:cNvPr id="3074" name="Picture 2" descr="https://sun9-39.userapi.com/impg/YcuWaKq5z8D7JsySBOtZTd4nXjrD5CNfDrVZqA/kDjOMTu6SDw.jpg?size=1280x960&amp;quality=95&amp;sign=e8a44fabe580fc6fe9fa3d9002fe671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7">
            <a:off x="4211960" y="2344055"/>
            <a:ext cx="4759954" cy="3569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1.userapi.com/impg/AHsjnUMkD_qmpLt3vg0rz-fEisEgzCb4QY0ihg/2ow_UW5Ae2s.jpg?size=810x1080&amp;quality=95&amp;sign=9e4c9d0f3f588460ec84a943f2fb56c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603">
            <a:off x="395536" y="1736690"/>
            <a:ext cx="3588523" cy="478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523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181" y="6539"/>
            <a:ext cx="6683765" cy="1280890"/>
          </a:xfrm>
        </p:spPr>
        <p:txBody>
          <a:bodyPr>
            <a:norm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</a:rPr>
              <a:t>«</a:t>
            </a:r>
            <a:r>
              <a:rPr lang="ru-RU" b="1" i="1" dirty="0" smtClean="0">
                <a:solidFill>
                  <a:srgbClr val="FF0000"/>
                </a:solidFill>
              </a:rPr>
              <a:t>Песочный </a:t>
            </a:r>
            <a:r>
              <a:rPr lang="ru-RU" b="1" i="1" dirty="0">
                <a:solidFill>
                  <a:srgbClr val="FF0000"/>
                </a:solidFill>
              </a:rPr>
              <a:t>дождик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3111479"/>
            <a:ext cx="6686550" cy="37776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un9-49.userapi.com/impg/Ilzcpr7gYIszxooY0FO0IU3nIA3FHbFluOkz9g/IdaIyGPeTSc.jpg?size=861x1080&amp;quality=95&amp;sign=fe95ae94cdd3ffa345b4101478ae82d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033" flipH="1">
            <a:off x="686371" y="818665"/>
            <a:ext cx="3471708" cy="435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0.userapi.com/impg/6UZ62CLQRdpfaoTGhQ5ND65-WuPL2nfZIIzEzA/-tpzp_TQzN8.jpg?size=790x1080&amp;quality=95&amp;sign=b4f2f19e956dc9f732c6841f63ba835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170" flipH="1">
            <a:off x="5322037" y="786874"/>
            <a:ext cx="3318368" cy="430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10.userapi.com/impg/wJ6JRX-Ocw9Y0PjrIeFLJEWLWwyYV6WJjx-BzQ/Ex8IAtbygHU.jpg?size=1280x960&amp;quality=95&amp;sign=0e529b74eb5a952008dfd14ccb0651a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33" y="3901955"/>
            <a:ext cx="3941393" cy="295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432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683765" cy="128089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</a:rPr>
              <a:t>Игры со специальным набором </a:t>
            </a:r>
            <a:r>
              <a:rPr lang="ru-RU" b="1" dirty="0" smtClean="0">
                <a:solidFill>
                  <a:srgbClr val="FF0000"/>
                </a:solidFill>
              </a:rPr>
              <a:t>формочек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70.userapi.com/impg/G1rLEFajYhR7xrloPC8VMWpu9fsz7AVDc7Eqtg/Sbl_RQVicZg.jpg?size=871x1080&amp;quality=95&amp;sign=9cc920221dd85c2296594f0d180a947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345">
            <a:off x="561462" y="1562189"/>
            <a:ext cx="3756187" cy="46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2.userapi.com/impg/qReLvpi2YE97dUDuiMJL2JrDpuT8dcOBqNEz_g/NRTs4u7lNgc.jpg?size=1280x960&amp;quality=95&amp;sign=993eeecc03b89bf14592263f7fe5796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957">
            <a:off x="4644008" y="1916832"/>
            <a:ext cx="4320479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463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683765" cy="128089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Сказкатерапия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2.userapi.com/impg/OXt_CGqM6BwM2BJqH7-Hch_dHlGhj13MloFHYw/VieMCmttsIs.jpg?size=1280x960&amp;quality=95&amp;sign=c9b4366a4f7751d4bb2b7d4ce26c6e3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968">
            <a:off x="3984784" y="908103"/>
            <a:ext cx="5014345" cy="3760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1-28.userapi.com/impg/ZxCL1UctUelfrcFxYU3oTMQCc9padkpifG-cZQ/kWomOoqBHcU.jpg?size=1280x960&amp;quality=95&amp;sign=24d31b11aa267dc5358b035f738f9c3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55">
            <a:off x="344542" y="3268882"/>
            <a:ext cx="4307702" cy="3230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860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683765" cy="128089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Занятия</a:t>
            </a:r>
            <a:r>
              <a:rPr lang="ru-RU" b="1" i="1" spc="325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с</a:t>
            </a:r>
            <a:r>
              <a:rPr lang="ru-RU" b="1" i="1" spc="-15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цветным</a:t>
            </a:r>
            <a:r>
              <a:rPr lang="ru-RU" b="1" i="1" spc="-1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песком</a:t>
            </a:r>
            <a:endParaRPr lang="ru-RU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sun9-20.userapi.com/impg/GxZ7amR-yabJ5gpTOOy92e08TL8oaYtamKlFvw/cPpT3W_tFyE.jpg?size=810x1080&amp;quality=95&amp;sign=770de0c48a0f1de391af11668b94e59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868">
            <a:off x="539552" y="1268760"/>
            <a:ext cx="3952336" cy="52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9.userapi.com/impg/j2WhQOoOxBoe3FiZhYTHlo_AwpHR7kXITUmsNQ/PJe6b7TawlQ.jpg?size=810x1080&amp;quality=95&amp;sign=b856aec5d08c297227549431f4ee942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52">
            <a:off x="4938352" y="1255861"/>
            <a:ext cx="3942438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6570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296819" cy="171636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 Преимущество процесса </a:t>
            </a:r>
            <a:r>
              <a:rPr lang="ru-RU" sz="2400" b="1" i="1" dirty="0" smtClean="0">
                <a:solidFill>
                  <a:srgbClr val="FF0000"/>
                </a:solidFill>
              </a:rPr>
              <a:t>рисования: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8388424" cy="3888432"/>
          </a:xfrm>
        </p:spPr>
        <p:txBody>
          <a:bodyPr>
            <a:normAutofit fontScale="92500"/>
          </a:bodyPr>
          <a:lstStyle/>
          <a:p>
            <a:pPr lvl="1"/>
            <a:r>
              <a:rPr lang="ru-RU" sz="2000" dirty="0"/>
              <a:t>процесс прост и приятен. Не требуется никаких специальных умений и навыков. </a:t>
            </a:r>
            <a:endParaRPr lang="ru-RU" sz="1400" dirty="0"/>
          </a:p>
          <a:p>
            <a:pPr lvl="1"/>
            <a:r>
              <a:rPr lang="ru-RU" sz="2000" dirty="0"/>
              <a:t>рисование песком дает возможность трансформации, мгновенного изменения творческого произведения без потери его красоты и не прибегая к полной реконструкции. </a:t>
            </a:r>
            <a:endParaRPr lang="ru-RU" sz="1400" dirty="0"/>
          </a:p>
          <a:p>
            <a:pPr lvl="1"/>
            <a:r>
              <a:rPr lang="ru-RU" sz="2000" dirty="0"/>
              <a:t>работая с песком на плоскости, движения становятся размеренными, синхронизируются с ритмом дыхания. </a:t>
            </a:r>
            <a:endParaRPr lang="ru-RU" sz="1400" dirty="0"/>
          </a:p>
          <a:p>
            <a:pPr lvl="1"/>
            <a:r>
              <a:rPr lang="ru-RU" sz="2000" dirty="0"/>
              <a:t>техника помогает развить тонкую моторику, что особенно полезно для </a:t>
            </a:r>
            <a:r>
              <a:rPr lang="ru-RU" sz="2000" dirty="0" smtClean="0"/>
              <a:t>детей. </a:t>
            </a:r>
            <a:endParaRPr lang="ru-RU" sz="1400" dirty="0"/>
          </a:p>
          <a:p>
            <a:pPr lvl="1"/>
            <a:r>
              <a:rPr lang="ru-RU" sz="2000" dirty="0"/>
              <a:t>рисовать можно двумя руками симметрично, что способствует и внутреннему центрированию.</a:t>
            </a:r>
            <a:endParaRPr lang="ru-RU" sz="1400" dirty="0"/>
          </a:p>
          <a:p>
            <a:endParaRPr lang="ru-RU" sz="1050" dirty="0"/>
          </a:p>
          <a:p>
            <a:endParaRPr lang="ru-RU" dirty="0"/>
          </a:p>
        </p:txBody>
      </p:sp>
      <p:pic>
        <p:nvPicPr>
          <p:cNvPr id="4" name="image1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1800" y="4509120"/>
            <a:ext cx="4013995" cy="2232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7912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12843" cy="1788368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Упражнения и игры с кинетическим </a:t>
            </a:r>
            <a:r>
              <a:rPr lang="ru-RU" b="1" i="1" dirty="0" smtClean="0">
                <a:solidFill>
                  <a:srgbClr val="FF0000"/>
                </a:solidFill>
              </a:rPr>
              <a:t>песком: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«Фигуры», «Отпечатки»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24.userapi.com/impg/mTNXiAtfoc65bqRpJHd3yC16iqNdZxrQTjk7Mw/MvYYcLmvLpg.jpg?size=810x1080&amp;quality=95&amp;sign=f715820796fee224955001e38ee0c483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11543" y="1439628"/>
            <a:ext cx="3013472" cy="401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sun9-15.userapi.com/impg/zXUbNzBnIsBpDX7v_GAgABNE2_A_ZmSbxB5azg/B2r47kF_-ss.jpg?size=810x1080&amp;quality=95&amp;sign=833ad4a558954a99e14ce3f532c8f98a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36244" y="3052788"/>
            <a:ext cx="3192182" cy="380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86563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40.userapi.com/impg/s-0gB5BOM35L6WjNFmTLv0GsYmAZ9W1MFN_tWw/RbzBSmvWKAc.jpg?size=810x1080&amp;quality=95&amp;sign=faff6518945d3b0036fbdfcde4f331d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854239">
            <a:off x="904682" y="-237852"/>
            <a:ext cx="3167954" cy="4032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https://sun9-77.userapi.com/impg/IZzPeGrGPEnmacC7_NmiC_GpNzMj7qrH9CEd-w/jdlhUBwtGhE.jpg?size=1280x960&amp;quality=95&amp;sign=52c96ae33a1d5346ca76555fe8160d5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502">
            <a:off x="4793067" y="931724"/>
            <a:ext cx="4077162" cy="3057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sun9-76.userapi.com/impg/vmyQH5s-2siBjZIPqcDV_npWMyOgOwcHCv0HYQ/j-Nn5XytJ1Q.jpg?size=810x1080&amp;quality=95&amp;sign=386a0d20a15d744a48fd9a154588f27f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702768">
            <a:off x="1454310" y="3386001"/>
            <a:ext cx="2775827" cy="3663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97128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296819" cy="190500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Идеи для заданий на световом столе: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24744"/>
            <a:ext cx="7296819" cy="478647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Рисование одной и двумя </a:t>
            </a:r>
            <a:r>
              <a:rPr lang="ru-RU" sz="2400" dirty="0"/>
              <a:t>руками.</a:t>
            </a:r>
          </a:p>
        </p:txBody>
      </p:sp>
      <p:pic>
        <p:nvPicPr>
          <p:cNvPr id="4" name="Рисунок 3" descr="https://sun9-86.userapi.com/impg/fO-ZdOqDiCstfEupuNvF28WvKSOXsxWCANARQQ/wy-_9Nvl5T8.jpg?size=1280x960&amp;quality=95&amp;sign=e11c66fd38eeed2f71f916617042d949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95551"/>
            <a:ext cx="6048672" cy="442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1450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76672"/>
            <a:ext cx="7872883" cy="6120680"/>
          </a:xfrm>
        </p:spPr>
        <p:txBody>
          <a:bodyPr/>
          <a:lstStyle/>
          <a:p>
            <a:pPr algn="ctr">
              <a:buNone/>
            </a:pPr>
            <a:r>
              <a:rPr lang="ru-RU" sz="2800" i="1" dirty="0" smtClean="0"/>
              <a:t>Известному педагогу </a:t>
            </a:r>
          </a:p>
          <a:p>
            <a:pPr algn="ctr">
              <a:buNone/>
            </a:pPr>
            <a:r>
              <a:rPr lang="ru-RU" sz="2800" i="1" dirty="0" smtClean="0"/>
              <a:t>В. А. Сухомлинскому принадлежит высказывание: 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7030A0"/>
                </a:solidFill>
              </a:rPr>
              <a:t>«</a:t>
            </a:r>
            <a:r>
              <a:rPr lang="ru-RU" sz="2800" b="1" i="1" dirty="0" smtClean="0">
                <a:solidFill>
                  <a:srgbClr val="7030A0"/>
                </a:solidFill>
              </a:rPr>
              <a:t>Ум</a:t>
            </a:r>
            <a:r>
              <a:rPr lang="ru-RU" sz="2800" i="1" dirty="0" smtClean="0">
                <a:solidFill>
                  <a:srgbClr val="7030A0"/>
                </a:solidFill>
              </a:rPr>
              <a:t> </a:t>
            </a:r>
            <a:r>
              <a:rPr lang="ru-RU" sz="2800" b="1" i="1" dirty="0" smtClean="0">
                <a:solidFill>
                  <a:srgbClr val="7030A0"/>
                </a:solidFill>
              </a:rPr>
              <a:t>ребёнка находится на кончиках его пальцев</a:t>
            </a:r>
            <a:r>
              <a:rPr lang="ru-RU" sz="2800" i="1" dirty="0" smtClean="0">
                <a:solidFill>
                  <a:srgbClr val="7030A0"/>
                </a:solidFill>
              </a:rPr>
              <a:t>».</a:t>
            </a:r>
          </a:p>
          <a:p>
            <a:pPr algn="ctr">
              <a:buNone/>
            </a:pPr>
            <a:endParaRPr lang="ru-RU" sz="2800" i="1" dirty="0" smtClean="0"/>
          </a:p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«Рука — это инструмент всех инструментов»</a:t>
            </a:r>
            <a:r>
              <a:rPr lang="ru-RU" sz="2400" b="1" dirty="0" smtClean="0"/>
              <a:t> - </a:t>
            </a:r>
          </a:p>
          <a:p>
            <a:pPr algn="ctr">
              <a:buNone/>
            </a:pPr>
            <a:r>
              <a:rPr lang="ru-RU" sz="2400" dirty="0" smtClean="0"/>
              <a:t>сказал ещё Аристотель. </a:t>
            </a:r>
          </a:p>
          <a:p>
            <a:pPr algn="ctr">
              <a:buNone/>
            </a:pPr>
            <a:r>
              <a:rPr lang="ru-RU" sz="2400" dirty="0" smtClean="0"/>
              <a:t> 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</a:rPr>
              <a:t>«Рука – это своего рода внешний мозг!»</a:t>
            </a:r>
            <a:r>
              <a:rPr lang="ru-RU" sz="2800" b="1" dirty="0" smtClean="0"/>
              <a:t> </a:t>
            </a:r>
            <a:endParaRPr lang="ru-RU" sz="2400" b="1" dirty="0" smtClean="0"/>
          </a:p>
          <a:p>
            <a:pPr algn="ctr">
              <a:buNone/>
            </a:pPr>
            <a:r>
              <a:rPr lang="ru-RU" dirty="0" smtClean="0"/>
              <a:t>- писал Кант.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32656"/>
            <a:ext cx="7296819" cy="5578566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Составление </a:t>
            </a:r>
            <a:r>
              <a:rPr lang="ru-RU" sz="2400" dirty="0" smtClean="0"/>
              <a:t>геометрических фигур.</a:t>
            </a:r>
            <a:endParaRPr lang="ru-RU" sz="2400" dirty="0"/>
          </a:p>
        </p:txBody>
      </p:sp>
      <p:pic>
        <p:nvPicPr>
          <p:cNvPr id="4" name="Рисунок 3" descr="https://sun9-80.userapi.com/impg/fHJ-stqfcLYV93gFhl80i7kDTrOP2fSihuyVSA/T-FlvsI4KSA.jpg?size=810x1080&amp;quality=95&amp;sign=8521bd035384040fa884e6c33491847f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4032448" cy="5476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2549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32656"/>
            <a:ext cx="7296819" cy="5578566"/>
          </a:xfrm>
        </p:spPr>
        <p:txBody>
          <a:bodyPr/>
          <a:lstStyle/>
          <a:p>
            <a:r>
              <a:rPr lang="ru-RU" sz="2400" dirty="0" smtClean="0"/>
              <a:t>Рисование </a:t>
            </a:r>
            <a:r>
              <a:rPr lang="ru-RU" sz="2400" dirty="0"/>
              <a:t>в паре, не договариваясь об элементах рисунка.</a:t>
            </a:r>
            <a:endParaRPr lang="ru-RU" dirty="0"/>
          </a:p>
        </p:txBody>
      </p:sp>
      <p:pic>
        <p:nvPicPr>
          <p:cNvPr id="4" name="Рисунок 3" descr="https://sun9-32.userapi.com/impg/XdF7NVCP6gW8wFP090VtwXf8EHZKKDSebV0JCg/QcIekivvn3o.jpg?size=1280x960&amp;quality=95&amp;sign=6fc8c10baf9951d414356fa33bb8d0b2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4554"/>
            <a:ext cx="6696744" cy="5188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4232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230" y="231245"/>
            <a:ext cx="7368827" cy="56505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Работа с использование цветных палочек.</a:t>
            </a:r>
            <a:endParaRPr lang="ru-RU" sz="2400" dirty="0"/>
          </a:p>
        </p:txBody>
      </p:sp>
      <p:pic>
        <p:nvPicPr>
          <p:cNvPr id="4" name="Рисунок 3" descr="https://sun9-37.userapi.com/impg/wnyGxQRJaCVvc1JJ345mmigKcc5dt4nq6fywww/Fw0g3VA37MQ.jpg?size=1280x960&amp;quality=95&amp;sign=8db36746e5e47f488758f70c22bb135c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2680" y="3401089"/>
            <a:ext cx="4512505" cy="347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12.userapi.com/impg/sbcaUiLqDyX2JpQ7Cpo1aCyAJT9Hp0YmdZe5vQ/2CA6ETb60NU.jpg?size=810x1080&amp;quality=95&amp;sign=e84afe8dfc5cd2a06b65ec8081de68a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472">
            <a:off x="6356627" y="665039"/>
            <a:ext cx="2423339" cy="3231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22.userapi.com/impg/u7O-ZZt4Imdc5RlDUk55RolYAuMHLKsBFywGGQ/QdoHMm4C2No.jpg?size=810x1080&amp;quality=95&amp;sign=517550cc4e763bbd2d282b628c90d7d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554">
            <a:off x="479799" y="1086566"/>
            <a:ext cx="3353298" cy="447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743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8" y="116632"/>
            <a:ext cx="6683765" cy="1280890"/>
          </a:xfrm>
        </p:spPr>
        <p:txBody>
          <a:bodyPr/>
          <a:lstStyle/>
          <a:p>
            <a:pPr algn="ctr"/>
            <a:r>
              <a:rPr lang="ru-RU" spc="-3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Рефлексия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152" y="1196752"/>
            <a:ext cx="7296819" cy="5218526"/>
          </a:xfrm>
        </p:spPr>
        <p:txBody>
          <a:bodyPr/>
          <a:lstStyle/>
          <a:p>
            <a:r>
              <a:rPr lang="ru-RU" sz="2000" dirty="0"/>
              <a:t>Игра «До свидания, песочек»!</a:t>
            </a:r>
          </a:p>
          <a:p>
            <a:pPr marL="0" indent="0">
              <a:buNone/>
            </a:pPr>
            <a:r>
              <a:rPr lang="ru-RU" sz="2000" dirty="0"/>
              <a:t>От имени песочной феи просьба «нежно, а потом сильно попрощаться с песком», то есть разными способами дотронуться до песка.</a:t>
            </a:r>
          </a:p>
          <a:p>
            <a:pPr marL="0" indent="0">
              <a:buNone/>
            </a:pPr>
            <a:r>
              <a:rPr lang="ru-RU" sz="2000" dirty="0"/>
              <a:t> </a:t>
            </a:r>
          </a:p>
          <a:p>
            <a:pPr marL="0" indent="0">
              <a:buNone/>
            </a:pPr>
            <a:r>
              <a:rPr lang="ru-RU" sz="2000" b="1" dirty="0"/>
              <a:t>Обсуждение</a:t>
            </a:r>
          </a:p>
          <a:p>
            <a:pPr lvl="0"/>
            <a:r>
              <a:rPr lang="ru-RU" sz="2000" dirty="0"/>
              <a:t>Понравилось ли наше занятие</a:t>
            </a:r>
            <a:r>
              <a:rPr lang="ru-RU" sz="2000" dirty="0" smtClean="0"/>
              <a:t>?</a:t>
            </a:r>
            <a:endParaRPr lang="ru-RU" sz="2000" dirty="0"/>
          </a:p>
          <a:p>
            <a:pPr lvl="0"/>
            <a:r>
              <a:rPr lang="ru-RU" sz="2000" dirty="0"/>
              <a:t>Что больше всего понравилось делать во время нашего занятия? Что не понравилось?</a:t>
            </a:r>
          </a:p>
          <a:p>
            <a:pPr lvl="0"/>
            <a:r>
              <a:rPr lang="ru-RU" sz="2000" dirty="0"/>
              <a:t>Появилось ли желание поиграть с песком в следующий раз?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210100"/>
      </p:ext>
    </p:extLst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837" y="332656"/>
            <a:ext cx="6683765" cy="128089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sun9-48.userapi.com/impg/dIgAJt0m5HxLZD3k0eQS2RBIgh_-QMm7hye7_g/4pAK96j_TXw.jpg?size=1280x960&amp;quality=95&amp;sign=87a4a23982304263469bea5f2ecbd7bb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78855"/>
            <a:ext cx="6768752" cy="528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622483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sun9-70.userapi.com/impg/aE3fWjtoALH7nbK9YJRNkYlATYNwbQ_l0Qx-tg/UeKuv8Lgcc4.jpg?size=810x1080&amp;quality=95&amp;sign=6335f10b30fa9e625691a672fc58ee42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571">
            <a:off x="1259632" y="548680"/>
            <a:ext cx="3456384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https://sun9-20.userapi.com/impg/RxfDSwQW9Yo2wfwslQicaVaEyG-fPJ1o6KLw0A/eUPbiKGQkaw.jpg?size=810x1080&amp;quality=95&amp;sign=47728a42774af9fbfcc122880818c217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685">
            <a:off x="5076056" y="1916832"/>
            <a:ext cx="3384376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sun9-87.userapi.com/impg/ylczB0cwro9gap2709Q3I6Fhr5x5UM9iOcUpng/Yxwy87SUGgE.jpg?size=1280x960&amp;quality=95&amp;sign=1518823daa493c16dcfe48edb650195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50010">
            <a:off x="4283968" y="188640"/>
            <a:ext cx="4512501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https://sun9-86.userapi.com/impg/fO-ZdOqDiCstfEupuNvF28WvKSOXsxWCANARQQ/wy-_9Nvl5T8.jpg?size=1280x960&amp;quality=95&amp;sign=e11c66fd38eeed2f71f916617042d94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9372">
            <a:off x="4572000" y="3645024"/>
            <a:ext cx="4032447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2" name="Picture 8" descr="https://sun9-54.userapi.com/impg/0necaBJxu4eq9t0MxwNn_jNIqPIKaZFw3UldxA/AWDccIXYR7M.jpg?size=810x1080&amp;quality=95&amp;sign=907f48bb77c7448b9b47307e318a325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5116" flipH="1">
            <a:off x="611560" y="1412776"/>
            <a:ext cx="3528392" cy="4704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https://sun9-70.userapi.com/impg/zs36GoaOYI0M-SdtRvbTbAzLqRPAgqP2TcmFGg/nqY2etgom0U.jpg?size=810x1080&amp;quality=95&amp;sign=34dc5eaea658337ff4d25fb90ce3e18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208378" y="-322493"/>
            <a:ext cx="302433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2" name="Picture 4" descr="https://sun9-76.userapi.com/impg/vmyQH5s-2siBjZIPqcDV_npWMyOgOwcHCv0HYQ/j-Nn5XytJ1Q.jpg?size=810x1080&amp;quality=95&amp;sign=386a0d20a15d744a48fd9a154588f27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558854">
            <a:off x="5165030" y="3045228"/>
            <a:ext cx="3091245" cy="4121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4" name="Picture 6" descr="https://sun9-35.userapi.com/impg/iXTnnyDr1xBFMun_GNyQqg4_rCAIzvTwu62mow/p642RgS0t-0.jpg?size=810x1080&amp;quality=95&amp;sign=1b179fa371e40602957f399455eee90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3868">
            <a:off x="651894" y="806551"/>
            <a:ext cx="3672408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49.userapi.com/impg/e760uQI7eQF9CU7eiOoDzjlL3JQqAJSqcHrPZw/OWdklVZfwOw.jpg?size=810x1080&amp;quality=95&amp;sign=dd389078027c39136355d728ad49f9f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356">
            <a:off x="1333068" y="365974"/>
            <a:ext cx="3102042" cy="3713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https://sun9-73.userapi.com/impg/rayinvz4LB0wnC0xZpoE9GYDiIHQD2D0hppsYw/hKf82RYq-YA.jpg?size=810x1080&amp;quality=95&amp;sign=3ab8674afa07bce49d28d192fd57b714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305">
            <a:off x="5473045" y="406729"/>
            <a:ext cx="3013413" cy="3538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https://sun9-38.userapi.com/impg/GR6yKEZd52xGpdtWniZoqDDHiW8aRt2wOHQ9yw/FSq_Hwuvf1I.jpg?size=1280x960&amp;quality=95&amp;sign=d51d81655aa49efa16cd0affd6e5dc0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080"/>
            <a:ext cx="3564989" cy="247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26.userapi.com/impg/OZby4A69aR8tp92cemmxoiChY-ZNWvauvWaewg/7vrlJPNfHOA.jpg?size=1280x960&amp;quality=95&amp;sign=8b9cdb85c43fbabb72dbcab267fb632a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5" y="111959"/>
            <a:ext cx="4032448" cy="338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4" name="Picture 2" descr="https://sun9-71.userapi.com/impg/_jmREcoAJqa-oNKMd5EH60y838_8ITPHiPHjcQ/56gwVguHl7o.jpg?size=810x1080&amp;quality=95&amp;sign=8a808ea96406ae1321ab4e2588876ff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4430">
            <a:off x="5466817" y="820366"/>
            <a:ext cx="3165816" cy="422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6" name="Picture 4" descr="https://sun9-1.userapi.com/impg/zhexHhjQlJk59c_ADwLxAcgz0RvEfFet8aX0nA/qK5dms9mgkU.jpg?size=1280x960&amp;quality=95&amp;sign=aa6075e40ad0ff3151896bcb0cceebe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0701">
            <a:off x="971600" y="3717032"/>
            <a:ext cx="3899925" cy="292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https://sun9-28.userapi.com/impg/IoYowadR_mnM2Zb8ENfyud44VJqxzb378aYinQ/Uat4XuobmuQ.jpg?size=1280x960&amp;quality=95&amp;sign=92b6d8d9518b85634ed4a253d7f9ee1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8427">
            <a:off x="4572000" y="260648"/>
            <a:ext cx="4224469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4" name="Picture 4" descr="https://sun9-73.userapi.com/impg/IJjSZnOMlqf6FIr6ffIR0mAIngjSdG4lSSX4LA/I6t9WONHIiY.jpg?size=810x1080&amp;quality=95&amp;sign=feca24a4962abe2fc71da04a6c3f4b7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4930">
            <a:off x="611560" y="404664"/>
            <a:ext cx="3618402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23406" flipH="1">
            <a:off x="5588510" y="3270477"/>
            <a:ext cx="2569799" cy="3426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3466">
            <a:off x="3247983" y="3779882"/>
            <a:ext cx="2085361" cy="278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61.userapi.com/impg/79IYXHuiQ7Hw70Fo3hn2zOFyBCBtKhdJ5m-BYg/nHfbQM2eS7I.jpg?size=810x1080&amp;quality=95&amp;sign=545f0beda2e104cf78ade469acc781c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778">
            <a:off x="886156" y="106277"/>
            <a:ext cx="3338647" cy="445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1.userapi.com/impg/7l_vxmidgee0t4Z5JNnlfL3XRXlfn9WBtNBSIA/JPKQuGHnZXg.jpg?size=810x1080&amp;quality=95&amp;sign=4556d306962d596dd0d52ffe50b08d7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584">
            <a:off x="5423635" y="204892"/>
            <a:ext cx="3087515" cy="411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7.userapi.com/impg/ndarNg2uKF1IWtiVEhP4tH9n-XOPQvQ1oUak5Q/fU-e0G6FzTY.jpg?size=1280x960&amp;quality=95&amp;sign=f1a1676f9fb408cd171ebc0e245da18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41" y="3765410"/>
            <a:ext cx="3982047" cy="2986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491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Epistemologicheskiy_anarkhizm__anarkhistskaya_teoria_poznania</Template>
  <TotalTime>118</TotalTime>
  <Words>216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Times New Roman</vt:lpstr>
      <vt:lpstr>Wingdings 3</vt:lpstr>
      <vt:lpstr>Легкий дым</vt:lpstr>
      <vt:lpstr> «ЗАМЫСЕЛ РОЖДАЕТСЯ В ПАЛЬЧИКАХ»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Планирование занятия </vt:lpstr>
      <vt:lpstr>Презентация PowerPoint</vt:lpstr>
      <vt:lpstr>«Песочный дождик»</vt:lpstr>
      <vt:lpstr>Игры со специальным набором формочек </vt:lpstr>
      <vt:lpstr>Сказкатерапия</vt:lpstr>
      <vt:lpstr>Занятия с цветным песком</vt:lpstr>
      <vt:lpstr> Преимущество процесса рисования:</vt:lpstr>
      <vt:lpstr>Упражнения и игры с кинетическим песком: «Фигуры», «Отпечатки»</vt:lpstr>
      <vt:lpstr>Презентация PowerPoint</vt:lpstr>
      <vt:lpstr>Идеи для заданий на световом столе:</vt:lpstr>
      <vt:lpstr>Презентация PowerPoint</vt:lpstr>
      <vt:lpstr>Презентация PowerPoint</vt:lpstr>
      <vt:lpstr>Презентация PowerPoint</vt:lpstr>
      <vt:lpstr> Рефлексия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«ЗАМЫСЕЛ РОЖДАЕТСЯ В ПАЛЬЧИКАХ»</dc:title>
  <dc:creator>user</dc:creator>
  <cp:lastModifiedBy>Павел Тарасов</cp:lastModifiedBy>
  <cp:revision>15</cp:revision>
  <dcterms:created xsi:type="dcterms:W3CDTF">2022-11-29T12:47:45Z</dcterms:created>
  <dcterms:modified xsi:type="dcterms:W3CDTF">2022-11-29T18:46:46Z</dcterms:modified>
</cp:coreProperties>
</file>