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36" autoAdjust="0"/>
  </p:normalViewPr>
  <p:slideViewPr>
    <p:cSldViewPr>
      <p:cViewPr varScale="1">
        <p:scale>
          <a:sx n="81" d="100"/>
          <a:sy n="81" d="100"/>
        </p:scale>
        <p:origin x="-14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н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761999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Пигаревский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детский сад «Сказка»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772400" cy="5105400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– класс на тему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«Гончарное мастерство»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Воспитатель: Ефимова Р.А.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44958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н\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199"/>
          </a:xfrm>
        </p:spPr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История гончарного круга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4191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Электрический гончарный круг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3733800" cy="426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79904"/>
            <a:ext cx="3566160" cy="4273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н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Обжиг посуды проводился в печах - горнах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4754880" cy="310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н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1.Подготовка глины к работе: нарезка, разминание, центровка на гончарном круге.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2419350" cy="3124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24200"/>
            <a:ext cx="2514600" cy="3124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27" y="1752600"/>
            <a:ext cx="259842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фон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2" y="0"/>
            <a:ext cx="917149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Придание изделию нужной формы: вытягивание, расширение или сужение формы, сглаживание, выравнивание на гончарном круге.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2971800" cy="2628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77186"/>
            <a:ext cx="4724400" cy="2270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06392"/>
            <a:ext cx="4724400" cy="26611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7186"/>
            <a:ext cx="2971800" cy="22707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н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7149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3.Украшение изделий рельефом: процарапывание, продавливание,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налеп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2811780" cy="2537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3810000" cy="2682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31382"/>
            <a:ext cx="38100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фон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4.Обжиг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97002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1910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4114800"/>
            <a:ext cx="5257799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фон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5.Готовые изделия сушатся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4419600" cy="3002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92078"/>
            <a:ext cx="4724400" cy="30900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фон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/>
          </a:bodyPr>
          <a:lstStyle/>
          <a:p>
            <a:pPr algn="l"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анятие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гончарным делом интересно, увлекательно. Оно растит трудолюбивых мастеров, эстетов. Через ремесло возвращается дух того народа, которыми мы были раньше. Гончарное дело роднит с традициями русской народной мастеровой культуры и сохраняет лучшее наследие наших предков.</a:t>
            </a:r>
            <a:r>
              <a:rPr lang="ru-RU" sz="2000" b="1" dirty="0">
                <a:latin typeface="Times New Roman"/>
                <a:ea typeface="Times New Roman"/>
              </a:rPr>
              <a:t/>
            </a:r>
            <a:br>
              <a:rPr lang="ru-RU" sz="2000" b="1" dirty="0">
                <a:latin typeface="Times New Roman"/>
                <a:ea typeface="Times New Roman"/>
              </a:rPr>
            </a:b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24200"/>
            <a:ext cx="2895600" cy="25641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фон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н\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Преимущества работы с глиной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5410200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 – терапия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лечение искусством.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Глинотерапия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уникальная техника – арт терапии, основанная на применении глины природного материала, как инструмента, помогающего понять и проработать актуальную проблему человека.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своим качествам  глина – удивительный материал, который одновременно обладает целым рядом преимуществ.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3733800" cy="2895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733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4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н\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1429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учи безделью, а учи рукоделью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800600" y="4191000"/>
            <a:ext cx="4191000" cy="26456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эстетического вкуса;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художественных навыков;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-освобождение от стрессовых ситуаций;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-релаксация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2438400" cy="259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57140"/>
            <a:ext cx="2590800" cy="2625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8" y="4191000"/>
            <a:ext cx="2572732" cy="24818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62051"/>
            <a:ext cx="2743200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2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н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Гончарное ремесло – это изготовление разных изделий из глины.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429000" cy="38265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46354"/>
            <a:ext cx="40386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14800"/>
            <a:ext cx="34290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н\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История гончарного дела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Гончарное дело в Китае было на высоком уровне,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 этом свидетельствует изобретение такого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качественного вида керамики как фарфор.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57600"/>
            <a:ext cx="3048000" cy="3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3352800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0008" y="1908810"/>
            <a:ext cx="28194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н\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799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История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гончарного дела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382000" cy="52578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Античном Мире материалом гончарного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промысла являлась простая железистая глина.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0"/>
            <a:ext cx="2914650" cy="5013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81200"/>
            <a:ext cx="3124200" cy="472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2286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н\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Гончарное дело на Руси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algn="l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Руси мастера изготавливали различную по форме и размерам керамическую посуду из глины. Веками они учились гончарному делу и совершенствовали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его, благодаря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чему оно и достигло высокого уровня.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Гончарное дело на Руси было самым важным из ремесел.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048000" cy="4145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667000"/>
            <a:ext cx="4800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н\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1429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История гончарного круга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появлением гончарного круга ремесло превратилось в промысел и глиняную посуду стали часто использовать.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Ручной гончарный круг</a:t>
            </a: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2667000"/>
            <a:ext cx="6553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н\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599"/>
          </a:xfrm>
        </p:spPr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История гончарного круга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1295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Ножной гончарный круг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" y="2133600"/>
            <a:ext cx="3686556" cy="4038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3657600" cy="403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323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Муниципальное бюджетное дошкольное образовательное учреждение «Пигаревский детский сад «Сказка»</vt:lpstr>
      <vt:lpstr>Преимущества работы с глиной</vt:lpstr>
      <vt:lpstr>Не учи безделью, а учи рукоделью</vt:lpstr>
      <vt:lpstr>Гончарное ремесло – это изготовление разных изделий из глины.</vt:lpstr>
      <vt:lpstr>История гончарного дела</vt:lpstr>
      <vt:lpstr>                  История гончарного дела</vt:lpstr>
      <vt:lpstr>               Гончарное дело на Руси</vt:lpstr>
      <vt:lpstr>История гончарного круга</vt:lpstr>
      <vt:lpstr>История гончарного круга</vt:lpstr>
      <vt:lpstr>История гончарного круга</vt:lpstr>
      <vt:lpstr>Обжиг посуды проводился в печах - горнах</vt:lpstr>
      <vt:lpstr>1.Подготовка глины к работе: нарезка, разминание, центровка на гончарном круге.</vt:lpstr>
      <vt:lpstr>2. Придание изделию нужной формы: вытягивание, расширение или сужение формы, сглаживание, выравнивание на гончарном круге.</vt:lpstr>
      <vt:lpstr>3.Украшение изделий рельефом: процарапывание, продавливание, налеп.</vt:lpstr>
      <vt:lpstr>4.Обжиг</vt:lpstr>
      <vt:lpstr>5.Готовые изделия сушатся</vt:lpstr>
      <vt:lpstr>Занятие гончарным делом интересно, увлекательно. Оно растит трудолюбивых мастеров, эстетов. Через ремесло возвращается дух того народа, которыми мы были раньше. Гончарное дело роднит с традициями русской народной мастеровой культуры и сохраняет лучшее наследие наших предков.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«Пигаревский детский сад «Сказка»</dc:title>
  <dc:creator>Андрей</dc:creator>
  <cp:lastModifiedBy>Home5</cp:lastModifiedBy>
  <cp:revision>33</cp:revision>
  <dcterms:created xsi:type="dcterms:W3CDTF">2023-03-14T19:30:07Z</dcterms:created>
  <dcterms:modified xsi:type="dcterms:W3CDTF">2023-03-23T12:55:48Z</dcterms:modified>
</cp:coreProperties>
</file>