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1" r:id="rId4"/>
    <p:sldId id="256" r:id="rId5"/>
    <p:sldId id="257" r:id="rId6"/>
    <p:sldId id="259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AE98-E5C0-4B88-9353-C2300521B1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08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C0F8-542E-44B6-BC58-1187A1BBB6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59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DF90-E2ED-42CF-A857-5E0D340C23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499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640-D0AD-4C29-875F-8FEE04D499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14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19CE-9812-4F87-A18D-5F42DEAFEF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8403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B1D8-FC03-4066-BB5D-11AA444507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087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CB0D-83DD-44BD-B857-CC3B0C8A60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380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6FDC-6E3C-442B-8BEE-4FF317BFDB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006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12D4-C245-4E9D-A0B7-963720CCB2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976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A1BB-03CB-406C-937D-094095BF65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575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FD7D-51F9-4269-9215-2BAD982159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16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B1DC-83AA-4AA7-9D06-2F9FC11CF9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Учитель математики Саламаха Н.С. МБОУ СОШ №85 г. Краснодар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39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	Посчитай-ка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>
            <a:norm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4214842" cy="482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 спискам Полтавского поветового училища, </a:t>
            </a:r>
          </a:p>
          <a:p>
            <a:pPr algn="just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где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Н.В. Гоголь учился вместе со своим младшим </a:t>
            </a:r>
          </a:p>
          <a:p>
            <a:pPr algn="just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братом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Иваном, значилось, что Иван был 1810 года рождения, а Николай — 1811 года. По одной из версии биографов – эту маленькую хитрость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Василиий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Яновский придумал для того, старший сын не был переростком среди своих однокашников по учёбе. Но в свидетельстве о рождении, выданном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Нежинскую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гимназию высших наук, говорилось, что Гоголь родился в 1810 году. В 1908 году, в канун столетнего юбилея со дня рождения Николая Васильевича Гоголя, отделение русского языка и словесности Российской императорской академии наук официально подтвердило факт рождения Н. В. Гоголя — 20 марта (1 апреля по настоящее время) 1809 года.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3076" name="Picture 4" descr="Гого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18256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143800" cy="307183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«Бухгалтерия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Чичикова и Плюшкина»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94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о дачном участке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prstClr val="black"/>
                </a:solidFill>
              </a:rPr>
              <a:pPr/>
              <a:t>4</a:t>
            </a:fld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162" t="14088" r="18088" b="15233"/>
          <a:stretch/>
        </p:blipFill>
        <p:spPr bwMode="auto">
          <a:xfrm>
            <a:off x="164790" y="52326"/>
            <a:ext cx="8945139" cy="517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83568" y="332656"/>
            <a:ext cx="0" cy="4608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3568" y="332656"/>
            <a:ext cx="58326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5576" y="4941168"/>
            <a:ext cx="5760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16216" y="332656"/>
            <a:ext cx="0" cy="28803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516216" y="4149080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516216" y="2996952"/>
            <a:ext cx="216024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16216" y="4149080"/>
            <a:ext cx="216024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5400000">
            <a:off x="5778377" y="2803959"/>
            <a:ext cx="554737" cy="2712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31773" y="4397183"/>
            <a:ext cx="576064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30691" y="4365104"/>
            <a:ext cx="605419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4355620"/>
            <a:ext cx="504056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5168202" y="2794758"/>
            <a:ext cx="565888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4569132" y="2771310"/>
            <a:ext cx="540060" cy="2712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11861" y="908720"/>
            <a:ext cx="1117264" cy="11629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23828" y="4365103"/>
            <a:ext cx="576064" cy="3201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5400000">
            <a:off x="2302728" y="2805447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59632" y="4365104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95112" y="4380414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2846898" y="2761851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3376663" y="2774994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5400000">
            <a:off x="4007232" y="2748831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845" t="33504" r="12680" b="49715"/>
          <a:stretch/>
        </p:blipFill>
        <p:spPr bwMode="auto">
          <a:xfrm>
            <a:off x="4775804" y="628225"/>
            <a:ext cx="515192" cy="4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845" t="33504" r="12680" b="49715"/>
          <a:stretch/>
        </p:blipFill>
        <p:spPr bwMode="auto">
          <a:xfrm>
            <a:off x="5662517" y="628224"/>
            <a:ext cx="515192" cy="4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845" t="33504" r="12680" b="49715"/>
          <a:stretch/>
        </p:blipFill>
        <p:spPr bwMode="auto">
          <a:xfrm>
            <a:off x="5629816" y="1524556"/>
            <a:ext cx="515192" cy="4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845" t="33504" r="12680" b="49715"/>
          <a:stretch/>
        </p:blipFill>
        <p:spPr bwMode="auto">
          <a:xfrm>
            <a:off x="4775804" y="1484784"/>
            <a:ext cx="515192" cy="4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845" t="33504" r="12680" b="49715"/>
          <a:stretch/>
        </p:blipFill>
        <p:spPr bwMode="auto">
          <a:xfrm>
            <a:off x="7643834" y="1714488"/>
            <a:ext cx="515192" cy="4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055745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885531" y="349574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66325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50217" y="3529996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10791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69327" y="349574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504805" y="350448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669961" y="3529996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98149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925447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м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99892" y="3497204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742510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904579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30542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м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268" y="349574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09941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480573" y="3490843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29430" y="349574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208145" y="3526077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898465" y="3490843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023828" y="3490843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40128" y="3529996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311860" y="3490843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455940" y="3490843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590351" y="351322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357950" y="350043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757838" y="349836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453189" y="3498368"/>
            <a:ext cx="89263" cy="57606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929586" y="2928934"/>
            <a:ext cx="71438" cy="28575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8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531" t="57683" r="12806" b="24452"/>
          <a:stretch/>
        </p:blipFill>
        <p:spPr bwMode="auto">
          <a:xfrm>
            <a:off x="714348" y="1714488"/>
            <a:ext cx="532263" cy="60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531" t="57683" r="12806" b="24452"/>
          <a:stretch/>
        </p:blipFill>
        <p:spPr bwMode="auto">
          <a:xfrm>
            <a:off x="741263" y="2615723"/>
            <a:ext cx="532263" cy="60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 rot="5400000">
            <a:off x="1123216" y="3635326"/>
            <a:ext cx="605419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88081" t="50000" b="25853"/>
          <a:stretch/>
        </p:blipFill>
        <p:spPr bwMode="auto">
          <a:xfrm>
            <a:off x="2470974" y="1484784"/>
            <a:ext cx="820678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l="78531" t="57683" r="12806" b="24452"/>
          <a:stretch/>
        </p:blipFill>
        <p:spPr bwMode="auto">
          <a:xfrm>
            <a:off x="7643834" y="285728"/>
            <a:ext cx="532263" cy="60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Заголовок 1"/>
          <p:cNvSpPr txBox="1">
            <a:spLocks/>
          </p:cNvSpPr>
          <p:nvPr/>
        </p:nvSpPr>
        <p:spPr>
          <a:xfrm>
            <a:off x="7286644" y="571480"/>
            <a:ext cx="1285884" cy="798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огород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7286644" y="2071678"/>
            <a:ext cx="1285884" cy="798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7358082" y="3286124"/>
            <a:ext cx="1285884" cy="798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мостовая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8" name="Picture 1"/>
          <p:cNvPicPr>
            <a:picLocks noChangeAspect="1" noChangeArrowheads="1"/>
          </p:cNvPicPr>
          <p:nvPr/>
        </p:nvPicPr>
        <p:blipFill>
          <a:blip r:embed="rId3" cstate="print"/>
          <a:srcRect l="78908" t="74658" r="8851" b="8219"/>
          <a:stretch>
            <a:fillRect/>
          </a:stretch>
        </p:blipFill>
        <p:spPr bwMode="auto">
          <a:xfrm>
            <a:off x="642910" y="5643578"/>
            <a:ext cx="887104" cy="68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695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Ветхое поместье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Задача №1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процентов площадь, которую занимает избушка, меньше площади, которую занимает хозяйский дом?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25828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Бревна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мостовой продаются в упаковках по 6 штук. Сколько упаковок бревен понадобится, чтобы выложить новую мостовую?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Ветхое поместье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Деловые переговоры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Задача №3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Хозяин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договорился с рабочими, что они выкопают ему колодец на следующих условиях: за первый метр он заплатит им 29 рублей, а за каждый следующий метр – на 9 рублей больше, чем за предыдущий. Сколько рублей нужно будет заплатить рабочим за колодец глубиной 12 метров?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Мировой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опыт показывает, что быть удачливыми предприни­мателями способны лишь 3-4 % населения любой страны. Удачливый предприниматель - это коммерсант от Бога, он обладает особым, очень редким талантом. Предприниматели - это люди, не боящиеся риска. Их за то и ценят, что они не боятся риска: разбогатеть из них смогут лишь некоторые, а вот разорение угрожает многим. Людей, способных к успешной  предпринимательской деятельности, очень мало. Удел всех остальных - быть наемными работниками. Так ли уж это плохо? Да вовсе нет, если вы способны стать профессионалом в своем деле. Займитесь, например, ремонтом квартир, строительными работами - будете неплохо зарабатывать и сможете стать вполне обеспеченным человеком.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Предпринимательство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это создание хозяйственных организаций (фирм) за счет собственных или заемных денег ради производства товаров или оказания услуг и получения в результате их деятельности дохода.</a:t>
            </a:r>
          </a:p>
          <a:p>
            <a:pPr eaLnBrk="1" hangingPunct="1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531</TotalTime>
  <Words>159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 Посчитай-ка</vt:lpstr>
      <vt:lpstr>Слайд 2</vt:lpstr>
      <vt:lpstr>«Бухгалтерия  Чичикова и Плюшкина»</vt:lpstr>
      <vt:lpstr>Задачи о дачном участке</vt:lpstr>
      <vt:lpstr>Ветхое поместье</vt:lpstr>
      <vt:lpstr> </vt:lpstr>
      <vt:lpstr>Деловые переговоры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205</cp:lastModifiedBy>
  <cp:revision>5</cp:revision>
  <dcterms:created xsi:type="dcterms:W3CDTF">2024-04-02T20:37:35Z</dcterms:created>
  <dcterms:modified xsi:type="dcterms:W3CDTF">2024-04-04T14:54:20Z</dcterms:modified>
</cp:coreProperties>
</file>