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3" r:id="rId13"/>
    <p:sldId id="275" r:id="rId14"/>
    <p:sldId id="268" r:id="rId15"/>
    <p:sldId id="269" r:id="rId16"/>
    <p:sldId id="267" r:id="rId17"/>
    <p:sldId id="276" r:id="rId18"/>
    <p:sldId id="271" r:id="rId19"/>
    <p:sldId id="270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5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20C5-6786-4DEB-8CA9-592A91E237E6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8600-65B0-4DB0-B1D1-70CDF9DA69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837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20C5-6786-4DEB-8CA9-592A91E237E6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8600-65B0-4DB0-B1D1-70CDF9DA69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214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20C5-6786-4DEB-8CA9-592A91E237E6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8600-65B0-4DB0-B1D1-70CDF9DA69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431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20C5-6786-4DEB-8CA9-592A91E237E6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8600-65B0-4DB0-B1D1-70CDF9DA69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51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20C5-6786-4DEB-8CA9-592A91E237E6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8600-65B0-4DB0-B1D1-70CDF9DA69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726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20C5-6786-4DEB-8CA9-592A91E237E6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8600-65B0-4DB0-B1D1-70CDF9DA69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493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20C5-6786-4DEB-8CA9-592A91E237E6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8600-65B0-4DB0-B1D1-70CDF9DA69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610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20C5-6786-4DEB-8CA9-592A91E237E6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8600-65B0-4DB0-B1D1-70CDF9DA69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064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20C5-6786-4DEB-8CA9-592A91E237E6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8600-65B0-4DB0-B1D1-70CDF9DA69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52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20C5-6786-4DEB-8CA9-592A91E237E6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8600-65B0-4DB0-B1D1-70CDF9DA69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736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20C5-6786-4DEB-8CA9-592A91E237E6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8600-65B0-4DB0-B1D1-70CDF9DA69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5417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20C5-6786-4DEB-8CA9-592A91E237E6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8600-65B0-4DB0-B1D1-70CDF9DA693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8674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20C5-6786-4DEB-8CA9-592A91E237E6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8600-65B0-4DB0-B1D1-70CDF9DA69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911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20C5-6786-4DEB-8CA9-592A91E237E6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8600-65B0-4DB0-B1D1-70CDF9DA69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62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20C5-6786-4DEB-8CA9-592A91E237E6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8600-65B0-4DB0-B1D1-70CDF9DA69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4641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20C5-6786-4DEB-8CA9-592A91E237E6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8600-65B0-4DB0-B1D1-70CDF9DA69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2452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20C5-6786-4DEB-8CA9-592A91E237E6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8600-65B0-4DB0-B1D1-70CDF9DA69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4264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20C5-6786-4DEB-8CA9-592A91E237E6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8600-65B0-4DB0-B1D1-70CDF9DA69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129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72A20C5-6786-4DEB-8CA9-592A91E237E6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4F98600-65B0-4DB0-B1D1-70CDF9DA69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1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484784"/>
            <a:ext cx="7272808" cy="2376264"/>
          </a:xfrm>
        </p:spPr>
        <p:txBody>
          <a:bodyPr>
            <a:noAutofit/>
          </a:bodyPr>
          <a:lstStyle/>
          <a:p>
            <a:r>
              <a:rPr lang="ru-RU" sz="7200" dirty="0"/>
              <a:t>Герб годного города.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64088" y="4869160"/>
            <a:ext cx="3024336" cy="744488"/>
          </a:xfrm>
        </p:spPr>
        <p:txBody>
          <a:bodyPr>
            <a:normAutofit fontScale="85000" lnSpcReduction="20000"/>
          </a:bodyPr>
          <a:lstStyle/>
          <a:p>
            <a:r>
              <a:rPr lang="ru-RU" sz="1200" dirty="0">
                <a:solidFill>
                  <a:schemeClr val="tx1"/>
                </a:solidFill>
              </a:rPr>
              <a:t>Воспитатель </a:t>
            </a:r>
            <a:r>
              <a:rPr lang="en-US" sz="1200" dirty="0">
                <a:solidFill>
                  <a:schemeClr val="tx1"/>
                </a:solidFill>
              </a:rPr>
              <a:t>I</a:t>
            </a:r>
            <a:r>
              <a:rPr lang="ru-RU" sz="1200" dirty="0">
                <a:solidFill>
                  <a:schemeClr val="tx1"/>
                </a:solidFill>
              </a:rPr>
              <a:t> категории МБДОУ д/с «Сказка», п. Пригородный Моршанского района, Ефимова Наталья Васильевна</a:t>
            </a:r>
          </a:p>
        </p:txBody>
      </p:sp>
    </p:spTree>
    <p:extLst>
      <p:ext uri="{BB962C8B-B14F-4D97-AF65-F5344CB8AC3E}">
        <p14:creationId xmlns:p14="http://schemas.microsoft.com/office/powerpoint/2010/main" val="2892498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5" t="145" r="491" b="-145"/>
          <a:stretch/>
        </p:blipFill>
        <p:spPr bwMode="auto">
          <a:xfrm>
            <a:off x="19817" y="0"/>
            <a:ext cx="916192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7490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Горы и реки</a:t>
            </a:r>
          </a:p>
        </p:txBody>
      </p:sp>
      <p:pic>
        <p:nvPicPr>
          <p:cNvPr id="1026" name="Picture 2" descr="Картинки по запросу горы и река фото">
            <a:extLst>
              <a:ext uri="{FF2B5EF4-FFF2-40B4-BE49-F238E27FC236}">
                <a16:creationId xmlns:a16="http://schemas.microsoft.com/office/drawing/2014/main" xmlns="" id="{52FA9A30-36EF-48FF-B895-A7A8E3F92D5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9" t="-547" r="7007" b="244"/>
          <a:stretch/>
        </p:blipFill>
        <p:spPr bwMode="auto">
          <a:xfrm>
            <a:off x="-1069730" y="0"/>
            <a:ext cx="10213730" cy="6868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968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Лес и цветы</a:t>
            </a:r>
          </a:p>
        </p:txBody>
      </p:sp>
      <p:pic>
        <p:nvPicPr>
          <p:cNvPr id="2050" name="Picture 2" descr="Картинки по запросу лес и цветы фото">
            <a:extLst>
              <a:ext uri="{FF2B5EF4-FFF2-40B4-BE49-F238E27FC236}">
                <a16:creationId xmlns:a16="http://schemas.microsoft.com/office/drawing/2014/main" xmlns="" id="{79C8CF99-C51B-4969-AF0F-9B82DEB9B6E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7" t="369" r="10700"/>
          <a:stretch/>
        </p:blipFill>
        <p:spPr bwMode="auto">
          <a:xfrm>
            <a:off x="0" y="0"/>
            <a:ext cx="9144000" cy="683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897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85750" fontAlgn="base">
              <a:lnSpc>
                <a:spcPts val="1500"/>
              </a:lnSpc>
              <a:spcAft>
                <a:spcPts val="0"/>
              </a:spcAft>
            </a:pPr>
            <a:r>
              <a:rPr lang="ru-RU" dirty="0">
                <a:solidFill>
                  <a:srgbClr val="333333"/>
                </a:solidFill>
                <a:effectLst/>
                <a:latin typeface="Times New Roman"/>
                <a:ea typeface="Times New Roman"/>
                <a:cs typeface="Times New Roman"/>
              </a:rPr>
              <a:t>И осень, и лето,</a:t>
            </a:r>
            <a:r>
              <a:rPr lang="ru-RU" sz="3600" dirty="0">
                <a:ea typeface="Calibri"/>
                <a:cs typeface="Times New Roman"/>
              </a:rPr>
              <a:t/>
            </a:r>
            <a:br>
              <a:rPr lang="ru-RU" sz="3600" dirty="0"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3074" name="Picture 2" descr="Картинки по запросу осень и лето фото">
            <a:extLst>
              <a:ext uri="{FF2B5EF4-FFF2-40B4-BE49-F238E27FC236}">
                <a16:creationId xmlns:a16="http://schemas.microsoft.com/office/drawing/2014/main" xmlns="" id="{A6B74A38-B353-4373-8ED6-D1DFA9497AB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9380"/>
            <a:ext cx="9144000" cy="684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536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Картинки по запросу ребенок под дождем фото">
            <a:extLst>
              <a:ext uri="{FF2B5EF4-FFF2-40B4-BE49-F238E27FC236}">
                <a16:creationId xmlns:a16="http://schemas.microsoft.com/office/drawing/2014/main" xmlns="" id="{F8CC35D6-99C9-432E-9AA0-A75A0C420D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" r="11963"/>
          <a:stretch/>
        </p:blipFill>
        <p:spPr bwMode="auto">
          <a:xfrm>
            <a:off x="-95534" y="0"/>
            <a:ext cx="923953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612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2573" r="14243"/>
          <a:stretch/>
        </p:blipFill>
        <p:spPr bwMode="auto">
          <a:xfrm>
            <a:off x="-617538" y="0"/>
            <a:ext cx="9761538" cy="710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1333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8" name="Рисунок 4" descr="Описание: C:\Users\пользователь\AppData\Local\Packages\Microsoft.Office.Desktop_8wekyb3d8bbwe\AC\INetCache\Content.MSO\34DE40EB.t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02628"/>
            <a:ext cx="1762934" cy="2101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Рисунок 5" descr="Описание: C:\Users\пользователь\AppData\Local\Packages\Microsoft.Office.Desktop_8wekyb3d8bbwe\AC\INetCache\Content.MSO\B339B97E.t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926098"/>
            <a:ext cx="2066925" cy="244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Рисунок 6" descr="Описание: C:\Users\пользователь\AppData\Local\Packages\Microsoft.Office.Desktop_8wekyb3d8bbwe\AC\INetCache\Content.MSO\B017A50D.t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702" y="908721"/>
            <a:ext cx="2111140" cy="228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Рисунок 8" descr="Описание: C:\Users\пользователь\AppData\Local\Packages\Microsoft.Office.Desktop_8wekyb3d8bbwe\AC\INetCache\Content.MSO\384C359F.t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7801"/>
            <a:ext cx="1640168" cy="1640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Рисунок 10" descr="Описание: C:\Users\пользователь\AppData\Local\Packages\Microsoft.Office.Desktop_8wekyb3d8bbwe\AC\INetCache\Content.MSO\35594321.tm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035" y="4047801"/>
            <a:ext cx="1571769" cy="176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Рисунок 11" descr="Описание: C:\Users\пользователь\AppData\Local\Packages\Microsoft.Office.Desktop_8wekyb3d8bbwe\AC\INetCache\Content.MSO\544E1EEC.tmp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19975"/>
            <a:ext cx="1019175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19335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3362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4705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7419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0" y="8905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946" y="3779402"/>
            <a:ext cx="1725613" cy="229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7417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0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375334"/>
            <a:ext cx="3902349" cy="4927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 descr="Картинки по запросу картинки герб росси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820152"/>
            <a:ext cx="5136173" cy="60378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1164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артинки по запросу карта россии картинки для детей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5" r="3323"/>
          <a:stretch/>
        </p:blipFill>
        <p:spPr bwMode="auto">
          <a:xfrm>
            <a:off x="-1280160" y="0"/>
            <a:ext cx="11563643" cy="69847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382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 descr="Картинки по запросу картатамбовской област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866" y="116632"/>
            <a:ext cx="6155494" cy="674136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Овал 2"/>
          <p:cNvSpPr/>
          <p:nvPr/>
        </p:nvSpPr>
        <p:spPr>
          <a:xfrm>
            <a:off x="4746300" y="1196752"/>
            <a:ext cx="1133531" cy="36003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50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Картинки по запросу старые фото моршанска">
            <a:extLst>
              <a:ext uri="{FF2B5EF4-FFF2-40B4-BE49-F238E27FC236}">
                <a16:creationId xmlns:a16="http://schemas.microsoft.com/office/drawing/2014/main" xmlns="" id="{4F941E73-9F27-4866-A08A-9864F1823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-34958" y="-27888"/>
            <a:ext cx="10439606" cy="688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4837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Картинки по запросу старые фото моршанска">
            <a:extLst>
              <a:ext uri="{FF2B5EF4-FFF2-40B4-BE49-F238E27FC236}">
                <a16:creationId xmlns:a16="http://schemas.microsoft.com/office/drawing/2014/main" xmlns="" id="{1305CB0D-0023-46A6-9EC2-FEC323AD3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96" y="1983"/>
            <a:ext cx="9144000" cy="584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864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4"/>
          <a:stretch/>
        </p:blipFill>
        <p:spPr bwMode="auto">
          <a:xfrm>
            <a:off x="-253218" y="0"/>
            <a:ext cx="10009498" cy="683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6949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6" descr="Моршанск. Гостинный ряд.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2536" y="0"/>
            <a:ext cx="9865096" cy="683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524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88"/>
          <a:stretch/>
        </p:blipFill>
        <p:spPr bwMode="auto">
          <a:xfrm>
            <a:off x="-714853" y="0"/>
            <a:ext cx="9874126" cy="699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6877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Картинки по запросу старые фото моршанска">
            <a:extLst>
              <a:ext uri="{FF2B5EF4-FFF2-40B4-BE49-F238E27FC236}">
                <a16:creationId xmlns:a16="http://schemas.microsoft.com/office/drawing/2014/main" xmlns="" id="{11CDED79-AA6F-46C4-BAEC-0B3E771C26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99"/>
          <a:stretch/>
        </p:blipFill>
        <p:spPr bwMode="auto">
          <a:xfrm>
            <a:off x="-720060" y="-24277"/>
            <a:ext cx="9866400" cy="6941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268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127" y="692696"/>
            <a:ext cx="4464496" cy="5694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3580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5" name="Рисунок 7" descr="Описание: https://images.vector-images.com/68/morsha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34" y="836711"/>
            <a:ext cx="2269876" cy="289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Рисунок 9" descr="Описание: гер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501008"/>
            <a:ext cx="224665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" name="Рисунок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061" y="832236"/>
            <a:ext cx="2314383" cy="289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          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2171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3886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5591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03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1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41</Words>
  <Application>Microsoft Office PowerPoint</Application>
  <PresentationFormat>Экран (4:3)</PresentationFormat>
  <Paragraphs>13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Капля</vt:lpstr>
      <vt:lpstr>Герб годного города.</vt:lpstr>
      <vt:lpstr>Презентация PowerPoint</vt:lpstr>
      <vt:lpstr>Горы и реки</vt:lpstr>
      <vt:lpstr>Лес и цветы</vt:lpstr>
      <vt:lpstr>И осень, и лето,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Герб годного города.</dc:title>
  <dc:creator>Сказка2</dc:creator>
  <cp:lastModifiedBy>Сказка2</cp:lastModifiedBy>
  <cp:revision>31</cp:revision>
  <dcterms:created xsi:type="dcterms:W3CDTF">2019-11-25T07:55:48Z</dcterms:created>
  <dcterms:modified xsi:type="dcterms:W3CDTF">2019-11-27T10:44:44Z</dcterms:modified>
</cp:coreProperties>
</file>