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9" r:id="rId8"/>
    <p:sldId id="261" r:id="rId9"/>
    <p:sldId id="263" r:id="rId10"/>
    <p:sldId id="264" r:id="rId11"/>
    <p:sldId id="266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6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5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880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8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258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5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192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16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2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3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4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5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9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5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32F68-79FC-4349-B36E-4021764D4C9F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CCA1BDE-F05C-4BA3-95F0-64F7A25DA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6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B2497-7C2E-4142-9451-3B886431F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/>
              <a:t>История жителей блокадного Ленинграда, проживавших и проживающих на территории Ангарского городского округа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8ADFF2-38C1-4EE1-B611-11FD1619E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68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98628-2AAB-4565-9B5A-538E5A39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15503"/>
            <a:ext cx="3505199" cy="1306897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Из воспоминаний Анатолия Филипповича </a:t>
            </a:r>
            <a:r>
              <a:rPr lang="ru-RU" sz="1800" dirty="0" err="1"/>
              <a:t>Крушенкова</a:t>
            </a:r>
            <a:r>
              <a:rPr lang="ru-RU" sz="1800" dirty="0"/>
              <a:t>    (1938 года рождения, в Ангарске с 1957 года)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CB592D-5471-43BD-86F8-5F29AAE4F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6248157" y="1406649"/>
            <a:ext cx="5558898" cy="387113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50451F0-E3FF-4208-BA29-A647A3C40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1800" dirty="0"/>
              <a:t>«Папа трудился на фабрике «Красное Знамя», мама на заводе. Печь-буржуйку топили книгами, мебелью, чем придётся. Чтобы выжить, все ценные вещи мама меняла на продукты… После прорыва блокадного кольца меня вывезли в деревню к дедушке и бабушке в Калининскую область. Они не верили, что смогут спасти меня – больного и истощённого… Но, несмотря на дистрофию, старики вытащили меня с того света, отпоили, откормили и вернули к жизни».</a:t>
            </a:r>
          </a:p>
        </p:txBody>
      </p:sp>
    </p:spTree>
    <p:extLst>
      <p:ext uri="{BB962C8B-B14F-4D97-AF65-F5344CB8AC3E}">
        <p14:creationId xmlns:p14="http://schemas.microsoft.com/office/powerpoint/2010/main" val="75201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2D6DF-FC01-4F49-9A54-2305F430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/>
              <a:t>Из воспоминаний Ивана Глебовича Верхотурова (1911 года рождения, в Ангарске с 1969 года)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297F58-8611-40C4-946D-40DA4E08FC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1442" y="1232034"/>
            <a:ext cx="4672245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273C795-5F12-4499-B650-7C3855FB7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«Наш полк был рассредоточен в </a:t>
            </a:r>
            <a:r>
              <a:rPr lang="ru-RU" sz="2000" dirty="0" err="1"/>
              <a:t>Синявино</a:t>
            </a:r>
            <a:r>
              <a:rPr lang="ru-RU" sz="2000" dirty="0"/>
              <a:t>, на берегу бухты «Петрокрепость» Ладожского озера. Совсем рядом осаждённый Ленинград, кругом болота, тучи гнуса – у нас нехватка всего: личного состава, боеприпасов, боевого опыта, продовольствия…»</a:t>
            </a:r>
          </a:p>
        </p:txBody>
      </p:sp>
    </p:spTree>
    <p:extLst>
      <p:ext uri="{BB962C8B-B14F-4D97-AF65-F5344CB8AC3E}">
        <p14:creationId xmlns:p14="http://schemas.microsoft.com/office/powerpoint/2010/main" val="266228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46EB0-28EB-4973-A4D1-DBA3A4273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77002"/>
            <a:ext cx="3505199" cy="1345398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Из воспоминаний Нонны Степановны </a:t>
            </a:r>
            <a:r>
              <a:rPr lang="ru-RU" sz="1800" dirty="0" err="1"/>
              <a:t>Перетрухиной</a:t>
            </a:r>
            <a:r>
              <a:rPr lang="ru-RU" sz="1800" dirty="0"/>
              <a:t> (1924 года рождения, в Ангарске с 1966 года)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16E96C3-0337-45D1-ACCB-29F1FE72E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200404" y="1464775"/>
            <a:ext cx="5799530" cy="39955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9FDD4A4-0BD4-4458-ACB8-43ACC3BB5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«Присягу я принимала в Ленинграде, а потом нас направили на охрану финляндского моста. Рядом находились склады с боеприпасами. Стоять в карауле по четыре и более часов было нелегко…»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185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D2979-8DFB-4328-A677-82630C92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Заключение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42689C9-2629-408F-81B4-BEA5CE219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0225" y="991402"/>
            <a:ext cx="4265830" cy="49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2757FE-AA40-4211-AD1A-BE5934A1F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algn="just" fontAlgn="base"/>
            <a:r>
              <a:rPr lang="ru-RU" sz="2100" dirty="0"/>
              <a:t>Одной из основной причин того, что Ленинград выстоял и победил, было то, что в борьбе с врагом он не был одиноким, что усилия его жителей и защитников опирались на поддержку всей страны.</a:t>
            </a:r>
          </a:p>
          <a:p>
            <a:pPr algn="just" fontAlgn="base"/>
            <a:r>
              <a:rPr lang="ru-RU" sz="2100" dirty="0"/>
              <a:t>Героизм ленинградцев, проявленный ими в обороне города, стал символом мужества и массового героизма всех народов нашей Родины. Он придавал дополнительные силы всей нашей стране, вдохновлял всех борцов с фашизмом.</a:t>
            </a:r>
          </a:p>
          <a:p>
            <a:pPr algn="just" fontAlgn="base"/>
            <a:r>
              <a:rPr lang="ru-RU" sz="2100" dirty="0"/>
              <a:t>Никто не забыт, и ничто не забыто.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31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42B9B-0FF1-4605-B18E-8FFEEACE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Обоснование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E48822-48FE-43F2-9D30-507329B3D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400" b="1" dirty="0"/>
              <a:t>Описание проблемы</a:t>
            </a:r>
            <a:r>
              <a:rPr lang="ru-RU" sz="1400" dirty="0"/>
              <a:t>: тема Великой Отечественной войны никогда не потеряет своей значимости, а героическая оборона Ленинграда составляет одну из самых славных и ярких страниц в истории нашей Родины. Особенно актуальна эта тема в наши дни. Люди  забывают о тех нравственных ценностях, которые на протяжении истории России помогали нашему народу в трудные времена выстоять и победить. Нельзя не признать и тот факт, что патриотизм как таковой угасает с каждым новым поколением. А ведь он так необходим в России.</a:t>
            </a:r>
          </a:p>
          <a:p>
            <a:pPr marL="0" indent="0" algn="just">
              <a:buNone/>
            </a:pPr>
            <a:r>
              <a:rPr lang="ru-RU" sz="1400" b="1" dirty="0"/>
              <a:t>Актуальность:</a:t>
            </a:r>
            <a:r>
              <a:rPr lang="ru-RU" sz="1400" dirty="0"/>
              <a:t> эта тема актуальна в любое время. Чем дальше отодвигается  Великая Отечественная война, тем важнее все подробности того времени, о которых могут рассказать участники. Победу, доставшуюся ценой миллионов жизней, должны помнить всегда. Благодаря воспоминаниям очевидцев блокады Ленинграда появляется возможность осмыслить и осознать тот подвиг, который достался нашему народу такой ценой.</a:t>
            </a:r>
          </a:p>
          <a:p>
            <a:pPr marL="0" indent="0" algn="just">
              <a:buNone/>
            </a:pPr>
            <a:r>
              <a:rPr lang="ru-RU" sz="1400" b="1" dirty="0"/>
              <a:t>Цель проекта: </a:t>
            </a:r>
            <a:r>
              <a:rPr lang="ru-RU" sz="1400" dirty="0"/>
              <a:t>отразить историю жителей блокадного города  на примерах отдельных героев-блокадников,  проживавших или проживающих на территории Ангарского городского округа; показать общенародный характер патриотической борьбы.</a:t>
            </a:r>
          </a:p>
          <a:p>
            <a:pPr marL="0" indent="0" algn="just">
              <a:buNone/>
            </a:pPr>
            <a:r>
              <a:rPr lang="ru-RU" sz="1400" b="1" dirty="0"/>
              <a:t>Задачи проекта: </a:t>
            </a:r>
          </a:p>
          <a:p>
            <a:pPr marL="0" indent="0" algn="just">
              <a:buNone/>
            </a:pPr>
            <a:r>
              <a:rPr lang="ru-RU" sz="1400" dirty="0"/>
              <a:t> - изучить литературу и Интернет-ресурсы  на данную тему;</a:t>
            </a:r>
          </a:p>
          <a:p>
            <a:pPr marL="0" indent="0" algn="just">
              <a:buNone/>
            </a:pPr>
            <a:r>
              <a:rPr lang="ru-RU" sz="1400" dirty="0"/>
              <a:t>- обобщить и систематизировать найденные материалы по теме;</a:t>
            </a:r>
          </a:p>
          <a:p>
            <a:pPr marL="0" indent="0" algn="just">
              <a:buNone/>
            </a:pPr>
            <a:r>
              <a:rPr lang="ru-RU" sz="1400" dirty="0"/>
              <a:t>- рассказать о вкладе жителей АГО в историю блокадного Ленинграда;</a:t>
            </a:r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262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D4472-D51C-4284-BF3A-AE499C15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Обоснование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C32D6-28B6-45C0-8781-7B0E878C7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/>
              <a:t>Участники проекта </a:t>
            </a:r>
            <a:r>
              <a:rPr lang="ru-RU" sz="1800" dirty="0"/>
              <a:t>– жители блокадного города, проживавшие или проживающие на территории Ангарского городского округа.</a:t>
            </a:r>
          </a:p>
          <a:p>
            <a:pPr marL="0" indent="0">
              <a:buNone/>
            </a:pPr>
            <a:r>
              <a:rPr lang="ru-RU" sz="1800" dirty="0"/>
              <a:t> Содержание моей работы позволяет расширить и углубить знания о событиях блокадного Ленинграда.  Данный материал можно использовать при проведении тематических встреч не только в классных коллективах, но и в различной аудитории слушателей.</a:t>
            </a:r>
          </a:p>
          <a:p>
            <a:pPr marL="0" indent="0">
              <a:buNone/>
            </a:pPr>
            <a:r>
              <a:rPr lang="ru-RU" sz="1800" b="1" dirty="0"/>
              <a:t>Описание ресурсов: </a:t>
            </a:r>
          </a:p>
          <a:p>
            <a:pPr marL="0" indent="0">
              <a:buNone/>
            </a:pPr>
            <a:r>
              <a:rPr lang="ru-RU" sz="1800" dirty="0"/>
              <a:t> - Давыдова Л. А. 34005часов войны: История Великой Отечественной войны в воспоминаниях ангарских ветеранов/ Л. А. Давыдова, Е. В. </a:t>
            </a:r>
            <a:r>
              <a:rPr lang="ru-RU" sz="1800" dirty="0" err="1"/>
              <a:t>Дуденкова</a:t>
            </a:r>
            <a:r>
              <a:rPr lang="ru-RU" sz="1800" dirty="0"/>
              <a:t>, Г. В. Морковина. – 2-е изд., доп. и </a:t>
            </a:r>
            <a:r>
              <a:rPr lang="ru-RU" sz="1800" dirty="0" err="1"/>
              <a:t>перераб</a:t>
            </a:r>
            <a:r>
              <a:rPr lang="ru-RU" sz="1800" dirty="0"/>
              <a:t>. – Ангарск: МАУ «Редакция газеты «Ангарские ведомости совместно с ИП </a:t>
            </a:r>
            <a:r>
              <a:rPr lang="ru-RU" sz="1800" dirty="0" err="1"/>
              <a:t>Дуденковой</a:t>
            </a:r>
            <a:r>
              <a:rPr lang="ru-RU" sz="1800" dirty="0"/>
              <a:t> Е, В., 2020.</a:t>
            </a:r>
          </a:p>
          <a:p>
            <a:pPr marL="0" indent="0">
              <a:buNone/>
            </a:pPr>
            <a:r>
              <a:rPr lang="ru-RU" sz="1800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57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532198C-FCCB-47CE-957B-75BA77F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Битва за Ленинград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6634E4-D14A-4721-B7F4-B31BDB1C02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8812" y="1175657"/>
            <a:ext cx="4477793" cy="503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45E6F7F-B2C6-4871-BD0D-E9765CAB6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/>
              <a:t>1941… Группа фашистских армий продвигалась к Ленинграду. Её задача – овладеть городом. Войска Ленинградского фронта сорвали замыслы фашистов, но город оказался в блокаде, которая длилась 872 дня и ночи (с 8 сентября 1941 – по 27 января 1944 года).</a:t>
            </a:r>
          </a:p>
        </p:txBody>
      </p:sp>
    </p:spTree>
    <p:extLst>
      <p:ext uri="{BB962C8B-B14F-4D97-AF65-F5344CB8AC3E}">
        <p14:creationId xmlns:p14="http://schemas.microsoft.com/office/powerpoint/2010/main" val="366531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454D1-2715-412D-9834-44044936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Битва за Ленинград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866D2A-AE8A-44B4-BEF8-F22A85883A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2150" y="853440"/>
            <a:ext cx="4026444" cy="500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BAE2E37-FC18-4670-9E80-468B2087C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/>
              <a:t>В тяжелейших условиях люди продолжали выпускать военную продукцию. По Ладожскому озеру доставляли в город продукты питания, а из города вывозили людей. Дорогу через Ладогу называли «Дорогой жизни» (а по началу называли «Дорогой смерти», потому что она постоянно подвергалась обстрелам. 50 % машин и барж с людьми потонули в Ладожском озере.</a:t>
            </a:r>
          </a:p>
        </p:txBody>
      </p:sp>
    </p:spTree>
    <p:extLst>
      <p:ext uri="{BB962C8B-B14F-4D97-AF65-F5344CB8AC3E}">
        <p14:creationId xmlns:p14="http://schemas.microsoft.com/office/powerpoint/2010/main" val="61598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E7EC5-83F6-46DD-9BC5-B1C7FD39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Битва за Ленинград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0ADF60-4B1B-4186-9B11-26EA299987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7813" y="1332411"/>
            <a:ext cx="4572000" cy="48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17A597E-0450-462C-BC62-0AA11CDC2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600" dirty="0"/>
              <a:t>В дни обороны Ленинграда (октябрь 1941-го) на перешеек между Ладожским и Онежским озёрами прибыла 114-я стрелковая дивизия, сформированная в июле 1939 года на станции Мальта Иркутской области. Бойцы дивизии действовали в трудных условиях лесисто-болотистой местности. За отличные боевые действия на реке Свирь  было присвоено почётное наименование  Свирская. Сибиряки с честью выполнили задачу: сдержать, а потом разбить  противника, рвущегося с Петрозаводска на соединение со своими войсками.</a:t>
            </a:r>
          </a:p>
        </p:txBody>
      </p:sp>
    </p:spTree>
    <p:extLst>
      <p:ext uri="{BB962C8B-B14F-4D97-AF65-F5344CB8AC3E}">
        <p14:creationId xmlns:p14="http://schemas.microsoft.com/office/powerpoint/2010/main" val="167980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549AF-0138-4FEE-8687-4C87C704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Город-мученик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F18845-D94F-4E10-BCA6-51EB7FE960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0225" y="1079864"/>
            <a:ext cx="4440918" cy="50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CE5CC3C-58D0-463B-9EC3-26F1B1534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dirty="0"/>
              <a:t>СВЫШЕ 1 млн. человек погибло во время блокады, 780.000 умерли от голода в первую, самую тяжелую зиму 1941 – 1942 года.</a:t>
            </a:r>
          </a:p>
          <a:p>
            <a:pPr algn="just"/>
            <a:r>
              <a:rPr lang="ru-RU" dirty="0"/>
              <a:t>557.760 человек осталось в Ленинграде к началу 1944 года.</a:t>
            </a:r>
          </a:p>
          <a:p>
            <a:pPr algn="just"/>
            <a:r>
              <a:rPr lang="ru-RU" dirty="0"/>
              <a:t>565 дней действовала Дорога жизни.</a:t>
            </a:r>
          </a:p>
          <a:p>
            <a:pPr algn="just"/>
            <a:r>
              <a:rPr lang="ru-RU" dirty="0"/>
              <a:t>1876 авианалетов совершено на город с сентября 1941 года по 1943 год.</a:t>
            </a:r>
          </a:p>
          <a:p>
            <a:pPr algn="just"/>
            <a:r>
              <a:rPr lang="ru-RU" dirty="0"/>
              <a:t>4676 и 69613 фугасных и зажигательных бомб сброшено на Ленинград.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14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E4348-A5CC-4E71-8554-08D41731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0"/>
            <a:ext cx="3505199" cy="1422400"/>
          </a:xfrm>
        </p:spPr>
        <p:txBody>
          <a:bodyPr>
            <a:noAutofit/>
          </a:bodyPr>
          <a:lstStyle/>
          <a:p>
            <a:pPr algn="ctr"/>
            <a:r>
              <a:rPr lang="ru-RU" sz="1600" dirty="0"/>
              <a:t>Из воспоминаний Марии Васильевны Чихачевой, жительницы блокадного Ленинграда (1923 года рождения,  в Ангарске с 1949 г.)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670CDDD-FE3F-49CC-ACAC-61C9A8F1F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72" y="446088"/>
            <a:ext cx="4202534" cy="586762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2FA9BE6-AEF8-42A7-BF3F-E30AFAA92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« С 9 января 1942 года по 23 марта 1943 года я вела дневник. Январь 1942 года – самый голодный и самый ужасный. В магазинах ничего не дают, за хлебом очереди – стоять нужно целый день. Радио не работает, света, воды нет. В баню не ходили уже с ноября». </a:t>
            </a:r>
          </a:p>
          <a:p>
            <a:r>
              <a:rPr lang="ru-RU" dirty="0"/>
              <a:t>« 18 января 1943 года ночью заговорило радио: сообщили о разгроме немецких войск под Ленинградом…»</a:t>
            </a:r>
          </a:p>
          <a:p>
            <a:r>
              <a:rPr lang="ru-RU" dirty="0"/>
              <a:t>«В 1943 году я решила пойти учиться в военно-механический техникум… Проучилась 4 месяца – больше сил не было…»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95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3A12E-69E4-418C-9574-9DAC00C9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7"/>
            <a:ext cx="3505199" cy="10866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>Из воспоминаний Дмитрия Павловича Саламатова  </a:t>
            </a:r>
            <a:br>
              <a:rPr lang="ru-RU" sz="1800" dirty="0"/>
            </a:br>
            <a:r>
              <a:rPr lang="ru-RU" sz="1800" dirty="0"/>
              <a:t>(1920 года рождения,  в Ангарске с 1952 года)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C560CC-D1F3-4DCC-B609-6C0FA80CF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6009235" y="1558721"/>
            <a:ext cx="5809155" cy="38172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CC9F4BA-641A-4559-97CB-6DBBE08B0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1350" y="1598612"/>
            <a:ext cx="4013062" cy="5072153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«Оборону Ленинграда держали ополченцы – не обученные военному делу рабочие, служащие, интеллигенты…»</a:t>
            </a:r>
          </a:p>
          <a:p>
            <a:pPr algn="just"/>
            <a:r>
              <a:rPr lang="ru-RU" sz="1800" dirty="0"/>
              <a:t>«Я был пулемётчиком второй роты… Среди нас были две девушки – </a:t>
            </a:r>
            <a:r>
              <a:rPr lang="ru-RU" sz="1800" dirty="0" err="1"/>
              <a:t>сандружинницы</a:t>
            </a:r>
            <a:r>
              <a:rPr lang="ru-RU" sz="1800" dirty="0"/>
              <a:t> – Катя Алексеева и Вера Царёва. Они не только перевязывали парней, но и ходили в разведку…»</a:t>
            </a:r>
          </a:p>
          <a:p>
            <a:pPr algn="just"/>
            <a:r>
              <a:rPr lang="ru-RU" sz="1800" dirty="0"/>
              <a:t>«У деревни </a:t>
            </a:r>
            <a:r>
              <a:rPr lang="ru-RU" sz="1800" dirty="0" err="1"/>
              <a:t>Ирагоща</a:t>
            </a:r>
            <a:r>
              <a:rPr lang="ru-RU" sz="1800" dirty="0"/>
              <a:t> мы потеряли 82 человека уничтожили 300 врагов… Возле деревни </a:t>
            </a:r>
            <a:r>
              <a:rPr lang="ru-RU" sz="1800" dirty="0" err="1"/>
              <a:t>Петровицы</a:t>
            </a:r>
            <a:r>
              <a:rPr lang="ru-RU" sz="1800" dirty="0"/>
              <a:t> шестеро курсантов бились против роты фашистов…»</a:t>
            </a:r>
          </a:p>
        </p:txBody>
      </p:sp>
    </p:spTree>
    <p:extLst>
      <p:ext uri="{BB962C8B-B14F-4D97-AF65-F5344CB8AC3E}">
        <p14:creationId xmlns:p14="http://schemas.microsoft.com/office/powerpoint/2010/main" val="331602757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368</TotalTime>
  <Words>1091</Words>
  <Application>Microsoft Office PowerPoint</Application>
  <PresentationFormat>Широкоэкранный</PresentationFormat>
  <Paragraphs>45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Легкий дым</vt:lpstr>
      <vt:lpstr>История жителей блокадного Ленинграда, проживавших и проживающих на территории Ангарского городского округа</vt:lpstr>
      <vt:lpstr>Обоснование проекта</vt:lpstr>
      <vt:lpstr>Обоснование проекта</vt:lpstr>
      <vt:lpstr>Битва за Ленинград</vt:lpstr>
      <vt:lpstr>Битва за Ленинград</vt:lpstr>
      <vt:lpstr>Битва за Ленинград</vt:lpstr>
      <vt:lpstr>Город-мученик</vt:lpstr>
      <vt:lpstr>Из воспоминаний Марии Васильевны Чихачевой, жительницы блокадного Ленинграда (1923 года рождения,  в Ангарске с 1949 г.)</vt:lpstr>
      <vt:lpstr>Из воспоминаний Дмитрия Павловича Саламатова   (1920 года рождения,  в Ангарске с 1952 года)</vt:lpstr>
      <vt:lpstr>Из воспоминаний Анатолия Филипповича Крушенкова    (1938 года рождения, в Ангарске с 1957 года)</vt:lpstr>
      <vt:lpstr>Из воспоминаний Ивана Глебовича Верхотурова (1911 года рождения, в Ангарске с 1969 года)</vt:lpstr>
      <vt:lpstr>Из воспоминаний Нонны Степановны Перетрухиной (1924 года рождения, в Ангарске с 1966 года)</vt:lpstr>
      <vt:lpstr>Заключение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жителей блокадного Ленинграда, проживавших и проживающих на территории Ангарского городского округа</dc:title>
  <dc:creator>Каймонов Егор Михайлович</dc:creator>
  <cp:lastModifiedBy>Каймонов Егор Михайлович</cp:lastModifiedBy>
  <cp:revision>19</cp:revision>
  <dcterms:created xsi:type="dcterms:W3CDTF">2024-01-27T00:44:31Z</dcterms:created>
  <dcterms:modified xsi:type="dcterms:W3CDTF">2024-01-30T11:27:43Z</dcterms:modified>
</cp:coreProperties>
</file>