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7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7406640" cy="17526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Падафет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Николаевна, </a:t>
            </a:r>
          </a:p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МБОУ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– детский сад № 18»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: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https://multiurok.ru/padafet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padafet.n.n@gmail.com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992888" cy="280831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«Метапредметные связи на уроках математики, как средство достижения оптимального подхода в обучении в условиях современного образования».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49289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38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568952" cy="4497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«Математика – орудие для размышления, потому то все, то есть на небе, в душе и на земле можно выразить в точном числе. </a:t>
            </a:r>
          </a:p>
          <a:p>
            <a:pPr marL="4572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совсем невыносимо, когда математик преподает математику без ее применения…»</a:t>
            </a:r>
          </a:p>
          <a:p>
            <a:pPr marL="45720" indent="0" algn="r">
              <a:buNone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Р.Фейман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8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18" y="2924944"/>
            <a:ext cx="9057982" cy="244827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Два корабля одновременно вышли из двух городов навстречу друг другу.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между городами равно 164 морских мили.</a:t>
            </a:r>
            <a:b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одного корабля равна 4 узлам. Определите скорость второго корабля в м/ч, если они встретились через 15 часов после отплытия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3960440" cy="23042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миля = 7 верст = 7 метров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верста = 500 саженей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морская миля = 1 км 800 м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сажень = 2м 10 см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узел = 1852 м/ч</a:t>
            </a:r>
          </a:p>
          <a:p>
            <a:endParaRPr lang="ru-RU" dirty="0"/>
          </a:p>
        </p:txBody>
      </p:sp>
      <p:pic>
        <p:nvPicPr>
          <p:cNvPr id="3074" name="Picture 2" descr="C:\Users\user\Desktop\петр 1\c93f74cb-1a01-411a-b140-41415ae5865d.width-7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3923928" cy="258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38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207" y="116632"/>
            <a:ext cx="8892480" cy="1296144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на составление линейного уравнения. (Алгебра 7 класс)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412776"/>
            <a:ext cx="9006342" cy="221947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стоимость каждой вещи в обмундировании, если сапоги стоили в 2 раза дороже, чем панталоны, которые стоили на 14 рублей дороже шляпы. 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босторг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7 рублей меньше сапог. И на каждого ученика школы на обмундирование полагалось 135 рублей.</a:t>
            </a:r>
          </a:p>
          <a:p>
            <a:endParaRPr lang="ru-RU" dirty="0"/>
          </a:p>
        </p:txBody>
      </p:sp>
      <p:pic>
        <p:nvPicPr>
          <p:cNvPr id="4098" name="Picture 2" descr="C:\Users\user\Desktop\петр 1\5f8d6fec5e929d50d849c3fd-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632246"/>
            <a:ext cx="3888431" cy="284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50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424936" cy="3888432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лет прошло с момента находки черного камня, до момента, когда уголь обнаружил Григорий Капустин?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исторических сведений известно, что в это время в хуторе было 5 мужчин и 7 женщин из казаков, и 9 мужчин и 5 женщин из крепостных. Сколько процентов составляли крепостные и сколько процентов составляли казаки от общего количества жителей хутора Поповка (результат округлить до целого числа).</a:t>
            </a:r>
          </a:p>
          <a:p>
            <a:endParaRPr lang="ru-RU" dirty="0"/>
          </a:p>
        </p:txBody>
      </p:sp>
      <p:pic>
        <p:nvPicPr>
          <p:cNvPr id="1026" name="Picture 2" descr="C:\Users\user\Documents\дисертация\уроки\фото александровс-грушевский\150882211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903408"/>
            <a:ext cx="4136326" cy="275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ocuments\дисертация\уроки\фото александровс-грушевский\shah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03408"/>
            <a:ext cx="3676735" cy="275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21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94421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айдите суммарный вес в троеборье, который стал рекордным.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15616" y="2204864"/>
            <a:ext cx="6840760" cy="1368152"/>
          </a:xfrm>
          <a:prstGeom prst="rect">
            <a:avLst/>
          </a:prstGeom>
        </p:spPr>
        <p:txBody>
          <a:bodyPr/>
          <a:lstStyle/>
          <a:p>
            <a:pPr marL="45720" indent="0"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(х-4,7)*0,2=122,06</a:t>
            </a:r>
          </a:p>
        </p:txBody>
      </p:sp>
      <p:pic>
        <p:nvPicPr>
          <p:cNvPr id="4" name="Рисунок 3" descr="16301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573016"/>
            <a:ext cx="61245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3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85821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килограмм составляет пятьсот фунтов, если один фунт приблизительно равен 0,454 кг?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16303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852936"/>
            <a:ext cx="2952328" cy="371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5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72819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профориентацию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204864"/>
            <a:ext cx="8640960" cy="34563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пункта А одновременно выехали грузовой и легковой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автомобили: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на север, другой на восток. Скорость легкового автомобиля на 20 км/ч больше скорости грузового. Через 1,5 часа расстояние между ними составило 150 км. Найдите скорость автомобилей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Портниха решила сшить пододеяльник. Одна сторона пододеяльника на 5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больше другой. Найдите стороны пододеяльника, если его площадь равна 84 дм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54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96944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тему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«Семейный бюджет»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24744"/>
            <a:ext cx="8712968" cy="532859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</a:t>
            </a:r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Ивановых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                   </a:t>
            </a:r>
          </a:p>
          <a:p>
            <a:pPr algn="l"/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Зарплата мамы – 9000 рублей</a:t>
            </a:r>
          </a:p>
          <a:p>
            <a:pPr algn="l"/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Зарплата папы – 14000 рублей</a:t>
            </a:r>
          </a:p>
          <a:p>
            <a:pPr algn="l"/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Детское пособие – 800 рублей   </a:t>
            </a:r>
          </a:p>
          <a:p>
            <a:pPr algn="l"/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Итого:	</a:t>
            </a:r>
          </a:p>
          <a:p>
            <a:pPr algn="l"/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  <a:p>
            <a:pPr algn="l"/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Коммунальные услуги – 4000 рублей</a:t>
            </a:r>
          </a:p>
          <a:p>
            <a:pPr algn="l"/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– 10000  рублей </a:t>
            </a:r>
          </a:p>
          <a:p>
            <a:pPr algn="l"/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Кредит- 2800 рублей</a:t>
            </a:r>
          </a:p>
          <a:p>
            <a:pPr algn="l"/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Одежда – 3000  рублей </a:t>
            </a:r>
          </a:p>
          <a:p>
            <a:pPr algn="l"/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расходы –4000  рублей </a:t>
            </a:r>
          </a:p>
          <a:p>
            <a:pPr algn="l"/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Итого:</a:t>
            </a:r>
          </a:p>
          <a:p>
            <a:pPr algn="l"/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Бюджет: </a:t>
            </a:r>
          </a:p>
          <a:p>
            <a:endParaRPr lang="ru-RU" dirty="0"/>
          </a:p>
        </p:txBody>
      </p:sp>
      <p:pic>
        <p:nvPicPr>
          <p:cNvPr id="2050" name="Picture 2" descr="C:\Users\user\Documents\семейный бюджет\Без названия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530" y="3789040"/>
            <a:ext cx="3662157" cy="25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89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</TotalTime>
  <Words>387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«Метапредметные связи на уроках математики, как средство достижения оптимального подхода в обучении в условиях современного образования».</vt:lpstr>
      <vt:lpstr>Презентация PowerPoint</vt:lpstr>
      <vt:lpstr>Два корабля одновременно вышли из двух городов навстречу друг другу. Расстояние между городами равно 164 морских мили. Скорость одного корабля равна 4 узлам. Определите скорость второго корабля в м/ч, если они встретились через 15 часов после отплытия.</vt:lpstr>
      <vt:lpstr>Задача на составление линейного уравнения. (Алгебра 7 класс)</vt:lpstr>
      <vt:lpstr>Презентация PowerPoint</vt:lpstr>
      <vt:lpstr>Найдите суммарный вес в троеборье, который стал рекордным. </vt:lpstr>
      <vt:lpstr>Сколько килограмм составляет пятьсот фунтов, если один фунт приблизительно равен 0,454 кг?  </vt:lpstr>
      <vt:lpstr>Задачи на  профориентацию</vt:lpstr>
      <vt:lpstr>Задачи на тему  «Семейный бюджет»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«Метапредметные связи на уроках математики, как средство достижения оптимального подхода в обучении в условиях современного образования».</dc:title>
  <dc:creator>Наталья</dc:creator>
  <cp:lastModifiedBy>user</cp:lastModifiedBy>
  <cp:revision>7</cp:revision>
  <dcterms:created xsi:type="dcterms:W3CDTF">2022-01-15T16:20:35Z</dcterms:created>
  <dcterms:modified xsi:type="dcterms:W3CDTF">2022-11-30T17:30:13Z</dcterms:modified>
</cp:coreProperties>
</file>