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97" r:id="rId2"/>
    <p:sldId id="258" r:id="rId3"/>
    <p:sldId id="294" r:id="rId4"/>
    <p:sldId id="295" r:id="rId5"/>
    <p:sldId id="277" r:id="rId6"/>
    <p:sldId id="276" r:id="rId7"/>
    <p:sldId id="298" r:id="rId8"/>
    <p:sldId id="30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40"/>
    </p:cViewPr>
  </p:sorterViewPr>
  <p:notesViewPr>
    <p:cSldViewPr>
      <p:cViewPr varScale="1">
        <p:scale>
          <a:sx n="58" d="100"/>
          <a:sy n="58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F145D-13D4-43C4-B2BB-5588556E5AE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BAB0-121E-4A5A-ABCD-18676080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5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81A8-5A1A-4FB7-B180-7E05D849429C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6F43-C337-4401-99D2-935B07F52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637"/>
            <a:ext cx="8991600" cy="6710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198568" cy="1470025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369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0" descr="C:\Users\User\Desktop\Рисунок1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39552" y="0"/>
            <a:ext cx="36004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9" descr="C:\Users\User\Desktop\Рисунок9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9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frame">
            <a:avLst>
              <a:gd name="adj1" fmla="val 2243"/>
            </a:avLst>
          </a:prstGeom>
          <a:noFill/>
        </p:spPr>
      </p:pic>
      <p:pic>
        <p:nvPicPr>
          <p:cNvPr id="11" name="Picture 2" descr="http://img.inforico.com.ua/a/reklama-tovarov-i-uslug-v-stihah-odah-poemah-pesnyah.-slogany.--1cad-1349976410322289-1-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4293096"/>
            <a:ext cx="2337704" cy="23325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://www.grafamania.net/uploads/posts/2013-08/1375571198_03-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 r="5023" b="2163"/>
          <a:stretch>
            <a:fillRect/>
          </a:stretch>
        </p:blipFill>
        <p:spPr bwMode="auto">
          <a:xfrm>
            <a:off x="72008" y="4869089"/>
            <a:ext cx="899592" cy="1799629"/>
          </a:xfrm>
          <a:prstGeom prst="rect">
            <a:avLst/>
          </a:prstGeom>
          <a:noFill/>
        </p:spPr>
      </p:pic>
      <p:pic>
        <p:nvPicPr>
          <p:cNvPr id="8" name="Picture 10" descr="C:\Users\User\Desktop\Рисунок1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8820472" y="0"/>
            <a:ext cx="72008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3" descr="C:\Users\User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frame">
            <a:avLst>
              <a:gd name="adj1" fmla="val 2243"/>
            </a:avLst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47664" y="1556792"/>
            <a:ext cx="6980312" cy="1362075"/>
          </a:xfrm>
        </p:spPr>
        <p:txBody>
          <a:bodyPr anchor="t">
            <a:normAutofit/>
          </a:bodyPr>
          <a:lstStyle>
            <a:lvl1pPr algn="ctr">
              <a:defRPr sz="6000" b="1" cap="all"/>
            </a:lvl1pPr>
          </a:lstStyle>
          <a:p>
            <a:r>
              <a:rPr lang="ru-RU" dirty="0" smtClean="0"/>
              <a:t>Образец 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19" y="2906713"/>
            <a:ext cx="6442993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5" descr="C:\Users\User\Desktop\Рисунок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467543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10" descr="C:\Users\User\Desktop\Рисунок1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0"/>
            <a:ext cx="216024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frame">
            <a:avLst>
              <a:gd name="adj1" fmla="val 1448"/>
            </a:avLst>
          </a:prstGeom>
          <a:noFill/>
        </p:spPr>
      </p:pic>
      <p:pic>
        <p:nvPicPr>
          <p:cNvPr id="11" name="Picture 4" descr="http://parnasse.ru/images/photos/medium/article1315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4869160"/>
            <a:ext cx="1630085" cy="17465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www.grafamania.net/uploads/posts/2013-08/1375571198_03-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5023" b="2163"/>
          <a:stretch>
            <a:fillRect/>
          </a:stretch>
        </p:blipFill>
        <p:spPr bwMode="auto">
          <a:xfrm flipH="1">
            <a:off x="8172400" y="5445224"/>
            <a:ext cx="755576" cy="1213577"/>
          </a:xfrm>
          <a:prstGeom prst="rect">
            <a:avLst/>
          </a:prstGeom>
          <a:noFill/>
        </p:spPr>
      </p:pic>
      <p:pic>
        <p:nvPicPr>
          <p:cNvPr id="9" name="Picture 5" descr="C:\Users\User\Desktop\Рисунок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1521" y="-95"/>
            <a:ext cx="72008" cy="685809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 descr="C:\Users\User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frame">
            <a:avLst>
              <a:gd name="adj1" fmla="val 2243"/>
            </a:avLst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10" descr="C:\Users\User\Desktop\Рисунок1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39552" y="0"/>
            <a:ext cx="144016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9" descr="C:\Users\User\Desktop\Рисунок9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395536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frame">
            <a:avLst>
              <a:gd name="adj1" fmla="val 1250"/>
            </a:avLst>
          </a:prstGeom>
          <a:noFill/>
        </p:spPr>
      </p:pic>
      <p:pic>
        <p:nvPicPr>
          <p:cNvPr id="10" name="Picture 4" descr="http://www.socialwelfarefunds.org/Image_Gallery/Silhouettes/Guestboo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4288" y="4797152"/>
            <a:ext cx="1819275" cy="1905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9113"/>
          </a:xfrm>
          <a:prstGeom prst="rect">
            <a:avLst/>
          </a:prstGeom>
          <a:noFill/>
        </p:spPr>
      </p:pic>
      <p:pic>
        <p:nvPicPr>
          <p:cNvPr id="7" name="Picture 10" descr="C:\Users\User\Desktop\Рисунок1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 rot="16200000">
            <a:off x="4499992" y="1521296"/>
            <a:ext cx="144016" cy="914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9" descr="C:\Users\User\Desktop\Рисунок9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 rot="16200000">
            <a:off x="4261656" y="1975656"/>
            <a:ext cx="620688" cy="9144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frame">
            <a:avLst>
              <a:gd name="adj1" fmla="val 1448"/>
            </a:avLst>
          </a:prstGeom>
          <a:noFill/>
        </p:spPr>
      </p:pic>
      <p:pic>
        <p:nvPicPr>
          <p:cNvPr id="10" name="Picture 8" descr="http://salakhov.info/melody/_Media/quill1b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447240" y="5156364"/>
            <a:ext cx="1696760" cy="17016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per - 13 - 3635 x 49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38E6-BD5F-4E0F-A01E-C92C0957A109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BDCB-1964-4A5C-98CB-17C655469B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ln w="3175">
            <a:solidFill>
              <a:srgbClr val="3E0000"/>
            </a:solidFill>
          </a:ln>
          <a:solidFill>
            <a:srgbClr val="700000"/>
          </a:solidFill>
          <a:effectLst/>
          <a:latin typeface="Propisi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Propisi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Propisi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Propisi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Propisi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Propisi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1.7.10</a:t>
            </a:r>
            <a:endParaRPr lang="ru-RU"/>
          </a:p>
        </p:txBody>
      </p:sp>
      <p:pic>
        <p:nvPicPr>
          <p:cNvPr id="14339" name="Picture 5" descr="BD0880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7971"/>
            <a:ext cx="8638033" cy="66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7207" y="526129"/>
            <a:ext cx="2206598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«Теоретическая»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656678"/>
            <a:ext cx="2286016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«Практическая»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6558" y="2964719"/>
            <a:ext cx="2585708" cy="607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«Распределительная»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883" y="3560612"/>
            <a:ext cx="307183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buFont typeface="Times New Roman" panose="02020603050405020304" pitchFamily="18" charset="0"/>
              <a:buNone/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ea"/>
                <a:cs typeface="Arial"/>
              </a:rPr>
              <a:t>Станция </a:t>
            </a:r>
          </a:p>
          <a:p>
            <a:pPr algn="ctr" defTabSz="914400" eaLnBrk="1" hangingPunct="1">
              <a:buFont typeface="Times New Roman" panose="02020603050405020304" pitchFamily="18" charset="0"/>
              <a:buNone/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ea"/>
                <a:cs typeface="Arial"/>
              </a:rPr>
              <a:t>«      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1841" y="4165048"/>
            <a:ext cx="2286016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Самостоятельная»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4298" y="5107649"/>
            <a:ext cx="2286016" cy="6076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«Лексическая»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1190" y="1611404"/>
            <a:ext cx="2568681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Станция </a:t>
            </a:r>
            <a:r>
              <a:rPr lang="ru-RU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«Обобщающая»</a:t>
            </a:r>
            <a:endParaRPr lang="ru-RU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4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696724" cy="51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10803"/>
            <a:ext cx="7198568" cy="1470025"/>
          </a:xfrm>
        </p:spPr>
        <p:txBody>
          <a:bodyPr>
            <a:normAutofit/>
          </a:bodyPr>
          <a:lstStyle/>
          <a:p>
            <a:r>
              <a:rPr lang="ru-RU" sz="4500" dirty="0" smtClean="0"/>
              <a:t>Станция «Распределительная»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85913"/>
              </p:ext>
            </p:extLst>
          </p:nvPr>
        </p:nvGraphicFramePr>
        <p:xfrm>
          <a:off x="1924472" y="2164472"/>
          <a:ext cx="609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195081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46927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Бесправный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Безжизненный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5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бесчисленный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избегать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6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бесплатный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разбить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беспредельный</a:t>
                      </a:r>
                      <a:r>
                        <a:rPr lang="ru-RU" sz="3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безбрежный</a:t>
                      </a:r>
                      <a:r>
                        <a:rPr lang="ru-RU" sz="3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92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распустить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безграничный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0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испортить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известить </a:t>
                      </a:r>
                      <a:endParaRPr lang="ru-RU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6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2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Критерии оценивания: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0-1 – «5»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– «4»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«3»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«2»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96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973160" cy="445429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0547" y="332656"/>
            <a:ext cx="8655506" cy="93610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4581128"/>
            <a:ext cx="1656664" cy="148381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51720" y="1538983"/>
            <a:ext cx="5040560" cy="4525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1800" dirty="0" smtClean="0"/>
              <a:t>З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З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З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 smtClean="0"/>
              <a:t>С</a:t>
            </a:r>
          </a:p>
          <a:p>
            <a:pPr marL="742950" indent="-742950">
              <a:buAutoNum type="arabicPeriod"/>
            </a:pPr>
            <a:r>
              <a:rPr lang="ru-RU" sz="1800" dirty="0"/>
              <a:t>З</a:t>
            </a:r>
            <a:endParaRPr lang="ru-RU" sz="1800" dirty="0" smtClean="0"/>
          </a:p>
          <a:p>
            <a:pPr marL="742950" indent="-742950">
              <a:buAutoNum type="arabicPeriod"/>
            </a:pPr>
            <a:endParaRPr lang="ru-RU" sz="1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2348880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Критерии оценки: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12-13 – «5»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11-10 – «4»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9 - 8– «3»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7-6 – «2»</a:t>
            </a: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973160" cy="445429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10547" y="332656"/>
            <a:ext cx="8655506" cy="936104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Критерии оценивания: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32-35 – «5»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28-31 – «4»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22-27– «3»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611858"/>
      </p:ext>
    </p:extLst>
  </p:cSld>
  <p:clrMapOvr>
    <a:masterClrMapping/>
  </p:clrMapOvr>
</p:sld>
</file>

<file path=ppt/theme/theme1.xml><?xml version="1.0" encoding="utf-8"?>
<a:theme xmlns:a="http://schemas.openxmlformats.org/drawingml/2006/main" name="русский язык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русский язык 2</Template>
  <TotalTime>692</TotalTime>
  <Words>124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Propisi</vt:lpstr>
      <vt:lpstr>Times New Roman</vt:lpstr>
      <vt:lpstr>русский язык 2</vt:lpstr>
      <vt:lpstr>Презентация PowerPoint</vt:lpstr>
      <vt:lpstr>Презентация PowerPoint</vt:lpstr>
      <vt:lpstr>Станция «Распределительная»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Пользователь</cp:lastModifiedBy>
  <cp:revision>65</cp:revision>
  <dcterms:created xsi:type="dcterms:W3CDTF">2014-07-26T16:44:48Z</dcterms:created>
  <dcterms:modified xsi:type="dcterms:W3CDTF">2020-03-22T15:15:41Z</dcterms:modified>
</cp:coreProperties>
</file>