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0947F08-0892-4179-B222-A1258D82829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21DEA5A-4D7B-4266-ABD7-36B4F6B85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7F08-0892-4179-B222-A1258D82829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EA5A-4D7B-4266-ABD7-36B4F6B85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7F08-0892-4179-B222-A1258D82829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EA5A-4D7B-4266-ABD7-36B4F6B85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0947F08-0892-4179-B222-A1258D82829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EA5A-4D7B-4266-ABD7-36B4F6B85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0947F08-0892-4179-B222-A1258D82829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21DEA5A-4D7B-4266-ABD7-36B4F6B854B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0947F08-0892-4179-B222-A1258D82829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21DEA5A-4D7B-4266-ABD7-36B4F6B85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0947F08-0892-4179-B222-A1258D82829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21DEA5A-4D7B-4266-ABD7-36B4F6B854B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7F08-0892-4179-B222-A1258D82829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EA5A-4D7B-4266-ABD7-36B4F6B85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0947F08-0892-4179-B222-A1258D82829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21DEA5A-4D7B-4266-ABD7-36B4F6B854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0947F08-0892-4179-B222-A1258D82829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21DEA5A-4D7B-4266-ABD7-36B4F6B854B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0947F08-0892-4179-B222-A1258D82829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21DEA5A-4D7B-4266-ABD7-36B4F6B854B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0947F08-0892-4179-B222-A1258D82829A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21DEA5A-4D7B-4266-ABD7-36B4F6B854B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8062912" cy="14700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062912" cy="1752600"/>
          </a:xfrm>
        </p:spPr>
        <p:txBody>
          <a:bodyPr>
            <a:noAutofit/>
          </a:bodyPr>
          <a:lstStyle/>
          <a:p>
            <a:r>
              <a:rPr lang="ru-RU" sz="44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chemeClr val="accent2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«Играем пальчиками – заботимся о всестороннем развитии нашего малыша».</a:t>
            </a:r>
            <a:br>
              <a:rPr lang="ru-RU" sz="44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chemeClr val="accent2"/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r>
              <a:rPr lang="ru-RU" sz="44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chemeClr val="accent2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(заседание родительского клуба  «ЗДОРОВЯЧОК»)</a:t>
            </a:r>
            <a:br>
              <a:rPr lang="ru-RU" sz="44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chemeClr val="accent2"/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endParaRPr lang="ru-RU" sz="4400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Палочки - </a:t>
            </a:r>
            <a:r>
              <a:rPr lang="ru-RU" sz="6000" dirty="0" err="1" smtClean="0">
                <a:latin typeface="Monotype Corsiva" panose="03010101010201010101" pitchFamily="66" charset="0"/>
              </a:rPr>
              <a:t>моталочки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" y="1628800"/>
            <a:ext cx="4608513" cy="25922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34590"/>
            <a:ext cx="4398640" cy="2474234"/>
          </a:xfrm>
        </p:spPr>
      </p:pic>
    </p:spTree>
    <p:extLst>
      <p:ext uri="{BB962C8B-B14F-4D97-AF65-F5344CB8AC3E}">
        <p14:creationId xmlns:p14="http://schemas.microsoft.com/office/powerpoint/2010/main" val="40874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Работа с мелкими предметами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916832"/>
            <a:ext cx="4608513" cy="25922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69" y="4077072"/>
            <a:ext cx="4678671" cy="2631752"/>
          </a:xfrm>
        </p:spPr>
      </p:pic>
    </p:spTree>
    <p:extLst>
      <p:ext uri="{BB962C8B-B14F-4D97-AF65-F5344CB8AC3E}">
        <p14:creationId xmlns:p14="http://schemas.microsoft.com/office/powerpoint/2010/main" val="9960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Подготовка пособий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08490"/>
            <a:ext cx="2952328" cy="5248583"/>
          </a:xfrm>
        </p:spPr>
      </p:pic>
    </p:spTree>
    <p:extLst>
      <p:ext uri="{BB962C8B-B14F-4D97-AF65-F5344CB8AC3E}">
        <p14:creationId xmlns:p14="http://schemas.microsoft.com/office/powerpoint/2010/main" val="43383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Monotype Corsiva" panose="03010101010201010101" pitchFamily="66" charset="0"/>
              </a:rPr>
              <a:t>Игры с прищепками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5888655" cy="331236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4020988"/>
            <a:ext cx="4836230" cy="2720379"/>
          </a:xfrm>
        </p:spPr>
      </p:pic>
    </p:spTree>
    <p:extLst>
      <p:ext uri="{BB962C8B-B14F-4D97-AF65-F5344CB8AC3E}">
        <p14:creationId xmlns:p14="http://schemas.microsoft.com/office/powerpoint/2010/main" val="8822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632628" cy="316835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60503"/>
            <a:ext cx="5694536" cy="3203177"/>
          </a:xfrm>
        </p:spPr>
      </p:pic>
    </p:spTree>
    <p:extLst>
      <p:ext uri="{BB962C8B-B14F-4D97-AF65-F5344CB8AC3E}">
        <p14:creationId xmlns:p14="http://schemas.microsoft.com/office/powerpoint/2010/main" val="7138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752528" cy="35643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89041"/>
            <a:ext cx="5190728" cy="2919783"/>
          </a:xfrm>
        </p:spPr>
      </p:pic>
    </p:spTree>
    <p:extLst>
      <p:ext uri="{BB962C8B-B14F-4D97-AF65-F5344CB8AC3E}">
        <p14:creationId xmlns:p14="http://schemas.microsoft.com/office/powerpoint/2010/main" val="25989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Игры с бусинами</a:t>
            </a: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12776"/>
            <a:ext cx="4736527" cy="266429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113076"/>
            <a:ext cx="4614664" cy="2595748"/>
          </a:xfrm>
        </p:spPr>
      </p:pic>
    </p:spTree>
    <p:extLst>
      <p:ext uri="{BB962C8B-B14F-4D97-AF65-F5344CB8AC3E}">
        <p14:creationId xmlns:p14="http://schemas.microsoft.com/office/powerpoint/2010/main" val="37566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464496" cy="44644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75294"/>
            <a:ext cx="4254624" cy="4254624"/>
          </a:xfrm>
        </p:spPr>
      </p:pic>
    </p:spTree>
    <p:extLst>
      <p:ext uri="{BB962C8B-B14F-4D97-AF65-F5344CB8AC3E}">
        <p14:creationId xmlns:p14="http://schemas.microsoft.com/office/powerpoint/2010/main" val="16955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Игры со шнуровкой</a:t>
            </a:r>
            <a:br>
              <a:rPr lang="ru-RU" sz="6000" dirty="0" smtClean="0">
                <a:latin typeface="Monotype Corsiva" panose="03010101010201010101" pitchFamily="66" charset="0"/>
              </a:rPr>
            </a:b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" y="1340768"/>
            <a:ext cx="4752528" cy="47525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19536"/>
            <a:ext cx="4427984" cy="4427984"/>
          </a:xfrm>
        </p:spPr>
      </p:pic>
    </p:spTree>
    <p:extLst>
      <p:ext uri="{BB962C8B-B14F-4D97-AF65-F5344CB8AC3E}">
        <p14:creationId xmlns:p14="http://schemas.microsoft.com/office/powerpoint/2010/main" val="9861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5632627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34" y="3356992"/>
            <a:ext cx="5958814" cy="3351832"/>
          </a:xfrm>
        </p:spPr>
      </p:pic>
    </p:spTree>
    <p:extLst>
      <p:ext uri="{BB962C8B-B14F-4D97-AF65-F5344CB8AC3E}">
        <p14:creationId xmlns:p14="http://schemas.microsoft.com/office/powerpoint/2010/main" val="40312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Monotype Corsiva" panose="03010101010201010101" pitchFamily="66" charset="0"/>
              </a:rPr>
              <a:t>Пальчиковые игры</a:t>
            </a:r>
            <a:br>
              <a:rPr lang="ru-RU" sz="6000" dirty="0" smtClean="0">
                <a:latin typeface="Monotype Corsiva" panose="03010101010201010101" pitchFamily="66" charset="0"/>
              </a:rPr>
            </a:br>
            <a:endParaRPr lang="ru-RU" sz="6000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4680520" cy="26327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30" y="3861048"/>
            <a:ext cx="5264970" cy="2961545"/>
          </a:xfrm>
        </p:spPr>
      </p:pic>
    </p:spTree>
    <p:extLst>
      <p:ext uri="{BB962C8B-B14F-4D97-AF65-F5344CB8AC3E}">
        <p14:creationId xmlns:p14="http://schemas.microsoft.com/office/powerpoint/2010/main" val="13725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</TotalTime>
  <Words>31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      </vt:lpstr>
      <vt:lpstr>Игры с прищепками</vt:lpstr>
      <vt:lpstr>Презентация PowerPoint</vt:lpstr>
      <vt:lpstr>Презентация PowerPoint</vt:lpstr>
      <vt:lpstr>Игры с бусинами</vt:lpstr>
      <vt:lpstr>Презентация PowerPoint</vt:lpstr>
      <vt:lpstr>Игры со шнуровкой </vt:lpstr>
      <vt:lpstr>Презентация PowerPoint</vt:lpstr>
      <vt:lpstr>Пальчиковые игры </vt:lpstr>
      <vt:lpstr>Палочки - моталочки</vt:lpstr>
      <vt:lpstr>Работа с мелкими предметами</vt:lpstr>
      <vt:lpstr>Подготовка пособий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user</dc:creator>
  <cp:lastModifiedBy>user</cp:lastModifiedBy>
  <cp:revision>4</cp:revision>
  <dcterms:created xsi:type="dcterms:W3CDTF">2024-02-29T14:24:43Z</dcterms:created>
  <dcterms:modified xsi:type="dcterms:W3CDTF">2024-02-29T14:57:13Z</dcterms:modified>
</cp:coreProperties>
</file>