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75" r:id="rId4"/>
    <p:sldId id="276" r:id="rId5"/>
    <p:sldId id="279" r:id="rId6"/>
    <p:sldId id="278" r:id="rId7"/>
    <p:sldId id="288" r:id="rId8"/>
    <p:sldId id="289" r:id="rId9"/>
    <p:sldId id="280" r:id="rId10"/>
    <p:sldId id="285" r:id="rId11"/>
    <p:sldId id="286" r:id="rId12"/>
    <p:sldId id="287" r:id="rId13"/>
    <p:sldId id="282" r:id="rId14"/>
    <p:sldId id="283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j16OUW2B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645" y="558819"/>
            <a:ext cx="877682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и </a:t>
            </a:r>
            <a:r>
              <a:rPr lang="ru-RU" sz="5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</a:p>
          <a:p>
            <a:pPr algn="ctr">
              <a:lnSpc>
                <a:spcPct val="150000"/>
              </a:lnSpc>
            </a:pPr>
            <a:r>
              <a:rPr lang="ru-RU" sz="5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смесей</a:t>
            </a:r>
            <a:endParaRPr lang="ru-RU" sz="5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Zver\Desktop\enot-rasslabon-relaks-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430" y="4046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28575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FA7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Сядьте </a:t>
            </a:r>
            <a:r>
              <a:rPr lang="ru-RU" sz="6600" b="1" dirty="0" smtClean="0">
                <a:ln w="28575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FA7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прямо Закройте глаза  </a:t>
            </a:r>
            <a:endParaRPr lang="ru-RU" sz="6600" b="1" dirty="0">
              <a:ln w="28575" cmpd="dbl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00FA7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53" y="3450321"/>
            <a:ext cx="63687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Представьте</a:t>
            </a:r>
            <a:r>
              <a:rPr lang="ru-RU" sz="6600" b="1" dirty="0" smtClean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</a:p>
          <a:p>
            <a:r>
              <a:rPr lang="ru-RU" sz="6600" b="1" dirty="0" smtClean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</a:t>
            </a:r>
            <a:r>
              <a:rPr lang="ru-RU" sz="6600" b="1" dirty="0" smtClean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вдыхаете </a:t>
            </a:r>
            <a:r>
              <a:rPr lang="ru-RU" sz="6600" b="1" dirty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аромат </a:t>
            </a:r>
            <a:r>
              <a:rPr lang="ru-RU" sz="6600" b="1" dirty="0" smtClean="0">
                <a:ln w="28575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цветка</a:t>
            </a:r>
            <a:endParaRPr lang="ru-RU" sz="6600" b="1" dirty="0">
              <a:ln w="28575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7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https://lh3.googleusercontent.com/proxy/fzqceralPnsXgqFgpd5Q4kTx4YQTEYoqlHdI2qGdy_X3xz2fCKvspfkBwcDZ5tT9FmceKGmQ_Ct8J3F-UG5l9bX57tytxEH2t7EfmnxGpVWBIywaL510Uhzp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9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54" y="1988840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28575" cmpd="dbl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FA7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Старайтесь вдыхать его не только носом, но и всем телом. Вдох. Выдох. </a:t>
            </a:r>
          </a:p>
        </p:txBody>
      </p:sp>
    </p:spTree>
    <p:extLst>
      <p:ext uri="{BB962C8B-B14F-4D97-AF65-F5344CB8AC3E}">
        <p14:creationId xmlns:p14="http://schemas.microsoft.com/office/powerpoint/2010/main" val="31283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Газонная трава Райграс многолетний, смесь, семена, DLF Trifolium, Да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 b="15489"/>
          <a:stretch/>
        </p:blipFill>
        <p:spPr bwMode="auto">
          <a:xfrm>
            <a:off x="-25762" y="0"/>
            <a:ext cx="9169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6226" y="692583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2700">
                  <a:solidFill>
                    <a:srgbClr val="087A26"/>
                  </a:solidFill>
                  <a:prstDash val="solid"/>
                </a:ln>
                <a:solidFill>
                  <a:srgbClr val="25FF8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вдохе тело впитывает </a:t>
            </a:r>
            <a:r>
              <a:rPr lang="ru-RU" sz="6600" b="1" dirty="0">
                <a:ln w="12700">
                  <a:solidFill>
                    <a:srgbClr val="087A26"/>
                  </a:solidFill>
                  <a:prstDash val="solid"/>
                </a:ln>
                <a:solidFill>
                  <a:srgbClr val="25FF8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поры кожи воздух, а на выдохе воздух </a:t>
            </a:r>
            <a:r>
              <a:rPr lang="ru-RU" sz="6600" b="1" dirty="0" smtClean="0">
                <a:ln w="12700">
                  <a:solidFill>
                    <a:srgbClr val="087A26"/>
                  </a:solidFill>
                  <a:prstDash val="solid"/>
                </a:ln>
                <a:solidFill>
                  <a:srgbClr val="25FF8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просачивается наружу  </a:t>
            </a:r>
            <a:endParaRPr lang="ru-RU" sz="6600" b="1" dirty="0">
              <a:ln w="12700">
                <a:solidFill>
                  <a:srgbClr val="087A26"/>
                </a:solidFill>
                <a:prstDash val="solid"/>
              </a:ln>
              <a:solidFill>
                <a:srgbClr val="25FF8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492896"/>
            <a:ext cx="86044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Выпаривание. </a:t>
            </a:r>
            <a:r>
              <a:rPr lang="ru-RU" sz="4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Кристаллизация </a:t>
            </a:r>
          </a:p>
          <a:p>
            <a:r>
              <a:rPr lang="ru-RU" sz="4400" b="1" i="1" dirty="0" smtClean="0"/>
              <a:t>– </a:t>
            </a:r>
            <a:r>
              <a:rPr lang="ru-RU" sz="4400" dirty="0" smtClean="0"/>
              <a:t>методы разделения смесей,  </a:t>
            </a:r>
            <a:r>
              <a:rPr lang="ru-RU" sz="4400" i="1" dirty="0" smtClean="0"/>
              <a:t>основанный </a:t>
            </a:r>
            <a:r>
              <a:rPr lang="ru-RU" sz="4400" i="1" dirty="0"/>
              <a:t>на </a:t>
            </a:r>
            <a:r>
              <a:rPr lang="ru-RU" sz="4400" i="1" dirty="0" smtClean="0"/>
              <a:t>различии </a:t>
            </a:r>
            <a:r>
              <a:rPr lang="ru-RU" sz="4400" i="1" dirty="0"/>
              <a:t>температур кипения компонентов смеси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32" y="11663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Способы </a:t>
            </a:r>
            <a:r>
              <a:rPr lang="ru-RU" sz="5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разделения </a:t>
            </a:r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однородных </a:t>
            </a:r>
            <a:r>
              <a:rPr lang="ru-RU" sz="5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смесей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638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665" y="474345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Дистилляция (или перегонка</a:t>
            </a:r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4400" b="1" i="1" dirty="0" smtClean="0"/>
              <a:t>– </a:t>
            </a:r>
            <a:r>
              <a:rPr lang="ru-RU" sz="4400" dirty="0" smtClean="0"/>
              <a:t>метод разделение смесей</a:t>
            </a:r>
            <a:r>
              <a:rPr lang="ru-RU" sz="4400" dirty="0"/>
              <a:t>, основан на различной растворимости и различных размерах </a:t>
            </a:r>
            <a:r>
              <a:rPr lang="ru-RU" sz="4400" dirty="0" smtClean="0"/>
              <a:t>частиц</a:t>
            </a:r>
          </a:p>
          <a:p>
            <a:endParaRPr lang="ru-RU" sz="4400" dirty="0" smtClean="0"/>
          </a:p>
          <a:p>
            <a:r>
              <a:rPr lang="en-US" sz="4400" dirty="0" smtClean="0">
                <a:hlinkClick r:id="rId3"/>
              </a:rPr>
              <a:t>https</a:t>
            </a:r>
            <a:r>
              <a:rPr lang="en-US" sz="4400" dirty="0">
                <a:hlinkClick r:id="rId3"/>
              </a:rPr>
              <a:t>://</a:t>
            </a:r>
            <a:r>
              <a:rPr lang="en-US" sz="4400" dirty="0" smtClean="0">
                <a:hlinkClick r:id="rId3"/>
              </a:rPr>
              <a:t>youtu.be/ij16OUW2BgY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42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163377"/>
            <a:ext cx="7795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alt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lang="ru-RU" alt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Если завершили работу нажмите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" b="6485"/>
          <a:stretch/>
        </p:blipFill>
        <p:spPr bwMode="auto">
          <a:xfrm>
            <a:off x="5856862" y="163377"/>
            <a:ext cx="2600617" cy="54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3"/>
          <a:stretch/>
        </p:blipFill>
        <p:spPr bwMode="auto">
          <a:xfrm>
            <a:off x="2699792" y="1561557"/>
            <a:ext cx="3486150" cy="13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/>
          <p:cNvSpPr/>
          <p:nvPr/>
        </p:nvSpPr>
        <p:spPr>
          <a:xfrm rot="13830432">
            <a:off x="5934814" y="1522302"/>
            <a:ext cx="239502" cy="607679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504" y="1027896"/>
            <a:ext cx="8897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800" dirty="0">
                <a:latin typeface="+mj-lt"/>
                <a:ea typeface="Calibri" pitchFamily="34" charset="0"/>
                <a:cs typeface="Times New Roman" pitchFamily="18" charset="0"/>
              </a:rPr>
              <a:t>появившемся окне выберите</a:t>
            </a:r>
            <a:r>
              <a:rPr lang="uk-UA" alt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Email my answers to my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teacher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13" y="2989943"/>
            <a:ext cx="4042006" cy="17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934810"/>
            <a:ext cx="8290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en-US" altLang="ru-RU" sz="28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Введите данные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6361" y="3898057"/>
            <a:ext cx="2702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почта учителя: </a:t>
            </a:r>
          </a:p>
          <a:p>
            <a:pPr font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balakova3500@gmail.com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012159" y="4077072"/>
            <a:ext cx="496183" cy="21602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116261"/>
            <a:ext cx="400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4</a:t>
            </a:r>
            <a:r>
              <a:rPr lang="en-US" altLang="ru-RU" sz="28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2800" dirty="0">
                <a:ea typeface="Calibri" pitchFamily="34" charset="0"/>
                <a:cs typeface="Times New Roman" pitchFamily="18" charset="0"/>
              </a:rPr>
              <a:t>Подтвердите действие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" b="39259"/>
          <a:stretch/>
        </p:blipFill>
        <p:spPr bwMode="auto">
          <a:xfrm>
            <a:off x="4269967" y="5083616"/>
            <a:ext cx="4190464" cy="12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лево 22"/>
          <p:cNvSpPr/>
          <p:nvPr/>
        </p:nvSpPr>
        <p:spPr>
          <a:xfrm rot="10800000">
            <a:off x="7236295" y="5877272"/>
            <a:ext cx="496183" cy="21602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665" y="474345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Домашнее </a:t>
            </a:r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задание</a:t>
            </a:r>
          </a:p>
          <a:p>
            <a:pPr lvl="0"/>
            <a:r>
              <a:rPr lang="ru-RU" sz="4400" b="1" i="1" dirty="0" smtClean="0"/>
              <a:t>– </a:t>
            </a:r>
            <a:r>
              <a:rPr lang="ru-RU" sz="4400" dirty="0"/>
              <a:t>учить конспект</a:t>
            </a:r>
          </a:p>
          <a:p>
            <a:pPr lvl="0"/>
            <a:r>
              <a:rPr lang="ru-RU" sz="4400" b="1" i="1" dirty="0"/>
              <a:t>– </a:t>
            </a:r>
            <a:r>
              <a:rPr lang="ru-RU" sz="4400" dirty="0" smtClean="0"/>
              <a:t>читать </a:t>
            </a:r>
            <a:r>
              <a:rPr lang="ru-RU" sz="4400" dirty="0"/>
              <a:t>§ 8, знать термины с.17</a:t>
            </a:r>
          </a:p>
          <a:p>
            <a:pPr lvl="0"/>
            <a:endParaRPr lang="ru-RU" sz="4400" i="1" dirty="0" smtClean="0"/>
          </a:p>
          <a:p>
            <a:pPr lvl="0"/>
            <a:r>
              <a:rPr lang="ru-RU" sz="4400" b="1" i="1" dirty="0"/>
              <a:t>– </a:t>
            </a:r>
            <a:r>
              <a:rPr lang="ru-RU" sz="4400" i="1" dirty="0" smtClean="0"/>
              <a:t>дополнительное </a:t>
            </a:r>
            <a:r>
              <a:rPr lang="ru-RU" sz="4400" i="1" dirty="0"/>
              <a:t>задание:</a:t>
            </a:r>
            <a:r>
              <a:rPr lang="ru-RU" sz="4400" dirty="0"/>
              <a:t> найти в интернете способы получение дистиллированной воды в домашних </a:t>
            </a:r>
            <a:r>
              <a:rPr lang="ru-RU" sz="4400" dirty="0" smtClean="0"/>
              <a:t>условиях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830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5" y="474345"/>
            <a:ext cx="8080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1000"/>
              <a:buBlip>
                <a:blip r:embed="rId3"/>
              </a:buBlip>
            </a:pPr>
            <a:r>
              <a:rPr lang="ru-RU" sz="3600" i="1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</a:t>
            </a:r>
            <a:r>
              <a:rPr lang="ru-RU" sz="3600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чистое вещество? </a:t>
            </a:r>
            <a:endParaRPr lang="ru-RU" sz="3600" i="1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SzPct val="101000"/>
              <a:buBlip>
                <a:blip r:embed="rId3"/>
              </a:buBlip>
            </a:pPr>
            <a:r>
              <a:rPr lang="ru-RU" sz="3600" i="1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</a:t>
            </a:r>
            <a:r>
              <a:rPr lang="ru-RU" sz="3600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смесь веществ?</a:t>
            </a:r>
            <a:endParaRPr lang="ru-RU" sz="3600" i="1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SzPct val="101000"/>
              <a:buBlip>
                <a:blip r:embed="rId3"/>
              </a:buBlip>
            </a:pPr>
            <a:r>
              <a:rPr lang="ru-RU" sz="3600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sz="3600" i="1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получить чистое </a:t>
            </a:r>
            <a:endParaRPr lang="ru-RU" sz="3600" i="1" dirty="0" smtClean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SzPct val="101000"/>
            </a:pPr>
            <a:r>
              <a:rPr lang="ru-RU" sz="3600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вещество </a:t>
            </a:r>
            <a:r>
              <a:rPr lang="ru-RU" sz="3600" i="1" dirty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</a:t>
            </a:r>
            <a:r>
              <a:rPr lang="ru-RU" sz="3600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смеси?</a:t>
            </a:r>
            <a:endParaRPr lang="ru-RU" sz="3600" i="1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4" descr="ÐÐ°ÑÑÐ¸Ð½ÐºÐ¸ Ð¿Ð¾ Ð·Ð°Ð¿ÑÐ¾ÑÑ Ð²Ð¾Ð¿ÑÐ¾Ñ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84" y="2191769"/>
            <a:ext cx="3477116" cy="43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55" y="5415195"/>
            <a:ext cx="42036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состоит из частичек одного вида</a:t>
            </a:r>
            <a:endParaRPr lang="ru-RU" sz="35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2616" y="1463095"/>
            <a:ext cx="61926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чистое вещество </a:t>
            </a:r>
            <a:endParaRPr lang="ru-RU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7327" y="1447706"/>
            <a:ext cx="1784463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смесь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842" y="5168974"/>
            <a:ext cx="4203657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система, состоящая из нескольких веществ </a:t>
            </a:r>
            <a:endParaRPr lang="ru-RU" sz="35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4489" y="288240"/>
            <a:ext cx="2415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вещество 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10454" y="976055"/>
            <a:ext cx="906758" cy="3842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46" y="1009650"/>
            <a:ext cx="956480" cy="345925"/>
          </a:xfrm>
          <a:prstGeom prst="straightConnector1">
            <a:avLst/>
          </a:prstGeom>
          <a:ln w="57150" cmpd="thinThick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99664" y="2328956"/>
            <a:ext cx="0" cy="6122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083087" y="4674738"/>
            <a:ext cx="0" cy="6122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66780" y="2573544"/>
            <a:ext cx="0" cy="6122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10343" y="4754877"/>
            <a:ext cx="0" cy="6122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68499" y="3262608"/>
            <a:ext cx="1499236" cy="1433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30092" y="3528949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6423" y="3957821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91350" y="4302360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1817" y="4200795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39652" y="3825432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04180" y="3448871"/>
            <a:ext cx="216024" cy="2252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2A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216882" y="3240904"/>
            <a:ext cx="1499236" cy="1433834"/>
            <a:chOff x="2216882" y="3240904"/>
            <a:chExt cx="1499236" cy="143383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216882" y="3240904"/>
              <a:ext cx="1499236" cy="14338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66500" y="3938074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627784" y="4241181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50090" y="3803728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684828" y="3561515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108068" y="4191169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462444" y="3840069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25398" y="3567463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945826" y="2957795"/>
            <a:ext cx="2245863" cy="1604914"/>
            <a:chOff x="5818936" y="2957795"/>
            <a:chExt cx="2245863" cy="160491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818936" y="2957795"/>
              <a:ext cx="2245863" cy="160491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176854" y="3193726"/>
              <a:ext cx="216024" cy="2252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2A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7261638" y="3270772"/>
              <a:ext cx="216024" cy="2252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2A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452320" y="4183667"/>
              <a:ext cx="216024" cy="2252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2A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6392878" y="4060500"/>
              <a:ext cx="216024" cy="2252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2A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804657" y="3647608"/>
              <a:ext cx="216024" cy="2252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2A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938011" y="4060500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227538" y="3715608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78968" y="3606159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503004" y="3906683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6639317" y="3374856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585674" y="3185561"/>
              <a:ext cx="165340" cy="154093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62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26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551" y="2875304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88024" y="1720300"/>
            <a:ext cx="4027393" cy="109847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ГЕТЕРОГЕННЫЕ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(неоднородные)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27304" y="1062838"/>
            <a:ext cx="642328" cy="362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66004" y="3581120"/>
            <a:ext cx="3306753" cy="62475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оль с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водой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9055" y="3580266"/>
            <a:ext cx="2990390" cy="62560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песок с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водой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19556" y="399754"/>
            <a:ext cx="1888548" cy="71422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смеси</a:t>
            </a:r>
            <a:endParaRPr lang="ru-RU" sz="3200" dirty="0">
              <a:solidFill>
                <a:sysClr val="windowText" lastClr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450426" y="1700807"/>
            <a:ext cx="4801131" cy="109847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ГОМОГЕННЫЕ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(однородные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508104" y="1062838"/>
            <a:ext cx="642328" cy="362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50140" y="3115552"/>
            <a:ext cx="0" cy="362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01720" y="3108756"/>
            <a:ext cx="0" cy="362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193" y="278092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Отстаивание</a:t>
            </a:r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ru-RU" sz="4400" b="1" i="1" dirty="0" smtClean="0"/>
              <a:t>– </a:t>
            </a:r>
            <a:r>
              <a:rPr lang="ru-RU" sz="4400" dirty="0" smtClean="0"/>
              <a:t>метод разделения смесей,  </a:t>
            </a:r>
            <a:r>
              <a:rPr lang="ru-RU" sz="4400" i="1" dirty="0" smtClean="0"/>
              <a:t>основанный </a:t>
            </a:r>
            <a:r>
              <a:rPr lang="ru-RU" sz="4400" i="1" dirty="0"/>
              <a:t>на различной плотности веществ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193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Способы </a:t>
            </a:r>
            <a:r>
              <a:rPr lang="ru-RU" sz="5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разделения неоднородных смесей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48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66774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689" y="1916832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Фильтрование </a:t>
            </a:r>
            <a:r>
              <a:rPr lang="ru-RU" sz="4400" b="1" i="1" dirty="0" smtClean="0"/>
              <a:t>– </a:t>
            </a:r>
            <a:r>
              <a:rPr lang="ru-RU" sz="4400" dirty="0" smtClean="0"/>
              <a:t>метод разделение смесей</a:t>
            </a:r>
            <a:r>
              <a:rPr lang="ru-RU" sz="4400" dirty="0"/>
              <a:t>, основан на различной растворимости и </a:t>
            </a:r>
            <a:r>
              <a:rPr lang="ru-RU" sz="4400" dirty="0" smtClean="0"/>
              <a:t>размеров частиц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59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66774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5589"/>
            <a:ext cx="4320480" cy="632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66774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09713"/>
            <a:ext cx="8315325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21133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mid/5925edb20ecbd15c3c287f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1" t="27552" r="22890" b="14616"/>
          <a:stretch/>
        </p:blipFill>
        <p:spPr bwMode="auto">
          <a:xfrm>
            <a:off x="-2052736" y="0"/>
            <a:ext cx="1119673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612" y="1913708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Действе </a:t>
            </a:r>
            <a:r>
              <a:rPr lang="ru-RU" sz="4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магнитом </a:t>
            </a:r>
            <a:r>
              <a:rPr lang="ru-RU" sz="3600" b="1" i="1" dirty="0" smtClean="0"/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9612" y="1916832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                              - </a:t>
            </a:r>
            <a:r>
              <a:rPr lang="ru-RU" sz="4400" dirty="0" smtClean="0"/>
              <a:t>метод разделения смесей</a:t>
            </a:r>
            <a:r>
              <a:rPr lang="ru-RU" sz="4400" dirty="0"/>
              <a:t>, основан на </a:t>
            </a:r>
            <a:r>
              <a:rPr lang="ru-RU" sz="4400" dirty="0" smtClean="0"/>
              <a:t>способности веществ намагничиваться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74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Zverdvd.org</cp:lastModifiedBy>
  <cp:revision>36</cp:revision>
  <dcterms:created xsi:type="dcterms:W3CDTF">2018-10-21T19:42:37Z</dcterms:created>
  <dcterms:modified xsi:type="dcterms:W3CDTF">2022-05-15T09:36:13Z</dcterms:modified>
</cp:coreProperties>
</file>