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55" autoAdjust="0"/>
  </p:normalViewPr>
  <p:slideViewPr>
    <p:cSldViewPr snapToGrid="0">
      <p:cViewPr varScale="1">
        <p:scale>
          <a:sx n="91" d="100"/>
          <a:sy n="91" d="100"/>
        </p:scale>
        <p:origin x="1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63C23-E22A-49E5-9783-A7B7D5295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C659A-4FED-4A5A-9832-689853482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BEFA47-6F61-4DF8-AAC5-5B6D9130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CAF3-29B1-47F0-A4C4-413D371D1D3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C65B4-ABD3-49E4-A938-F5E66BD9F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384AC-BD8E-4005-BD04-E827B095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2C7-5733-43A2-A8AB-10C74B6CE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8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8D088-7075-413C-A348-43E89D36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083F0C-1AB6-4567-8142-6413F2C3E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775128-C822-4397-99EC-63A10FC6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CAF3-29B1-47F0-A4C4-413D371D1D3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0D2243-D966-49BD-B368-8152A771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497A9A-B289-4990-BB3B-7820F3BE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2C7-5733-43A2-A8AB-10C74B6CE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3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DA0F8-3501-43D0-893C-1E84CB452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1FCADA-BD85-43B5-8051-7DED6F99B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AC47-FBD8-40B9-A24A-0058E0CE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CAF3-29B1-47F0-A4C4-413D371D1D3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637B37-E244-40F0-9A10-90986AF9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4013B-F30F-43B7-9AD7-96CD83E3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2C7-5733-43A2-A8AB-10C74B6CE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9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6A5C1-04FA-4C0E-859D-CA2C4022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903632-6259-4E57-81CE-987857731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EB07F-95B3-40DD-9E55-EC1CD2A5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CAF3-29B1-47F0-A4C4-413D371D1D3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9E67E-D528-47D4-8AEE-06369573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D78C9-F9DB-4468-B33F-7370FBD4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2C7-5733-43A2-A8AB-10C74B6CE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0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08A8A-A836-4D1F-8F76-4555F7861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D0A3E0-EDBA-458B-B21B-CD696CE71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9FD1CA-AFFE-4638-AAA9-943ACCD3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CAF3-29B1-47F0-A4C4-413D371D1D3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9F17B4-7742-4F5C-82A3-BE213D1A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85CFBF-1943-4480-8CDD-5364CEF8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2C7-5733-43A2-A8AB-10C74B6CE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7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67E80-ACBF-4C1D-B673-2DC10A12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262A9F-6F86-46F9-9950-1EAF26EEE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E89E0D-AAE4-4459-898D-C368E342D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699B9-C6A7-46B8-9AF9-366B14C6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CAF3-29B1-47F0-A4C4-413D371D1D3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08B58C-99CD-41B2-9D18-111EBE34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809D8-CD8C-4596-A168-0C91D650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2C7-5733-43A2-A8AB-10C74B6CE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7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1B2D0-A033-4EA7-AF5F-708F1D90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B64EAD-AFDB-40D9-B740-6A8913E87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415E2B-FE10-49EB-8802-38335CE7B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90481B-8215-427D-96E0-D73DF3B3F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0B37C8-6686-4CAE-96BD-AFA115F98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69F911-8541-4C2F-8606-5FD22196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CAF3-29B1-47F0-A4C4-413D371D1D3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B574BB-91C8-412E-ABBA-FED05CD3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559A32-048F-4AD1-90C3-BA553E97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2C7-5733-43A2-A8AB-10C74B6CE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8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A6942-E4CD-45A2-AD71-875BA67F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AAA93F-57F7-401C-9012-51526AAFB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CAF3-29B1-47F0-A4C4-413D371D1D3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AF518E-2B0C-4122-889D-40F766A9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2294B9-23EC-410C-BD15-7F7A7787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2C7-5733-43A2-A8AB-10C74B6CE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C6A8F5-E5DC-4482-919E-FD0E1F80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CAF3-29B1-47F0-A4C4-413D371D1D3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CE4989-0611-4597-8647-FBD37318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030EC1-2CE7-4792-9F0E-B3226C47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2C7-5733-43A2-A8AB-10C74B6CE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3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BE213-B4F3-46DC-B9B4-83F99E5D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399AA-18BC-463E-A1FC-4394E5BD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94B9C6-621E-4094-9BD0-B20CC854F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ED8748-47BF-4003-8198-5CAD6884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CAF3-29B1-47F0-A4C4-413D371D1D3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1B1E2C-0CFF-49D8-91CB-6118B025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9C939B-5467-4A88-899B-4719A898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2C7-5733-43A2-A8AB-10C74B6CE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5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F0AF9-DFE8-47AD-8EB2-55121311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E07A9E-1FB8-4650-8F87-DFC6876BD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460829-218F-4728-9ADD-31FAEDF30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EB7D8A-57A7-4E13-AE88-48249A7C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CAF3-29B1-47F0-A4C4-413D371D1D3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A5F9D6-61AC-4648-9FCE-AAFBC222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D9EF7C-339D-4E1A-8270-D81EF308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2C7-5733-43A2-A8AB-10C74B6CE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7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5DB0F-9976-4792-A261-74B2EA19A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C556A2-9F1E-420A-A252-7100B384F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B996F9-E1E3-4984-8896-F511881E5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CCAF3-29B1-47F0-A4C4-413D371D1D3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04EDC-367C-4784-95C6-D76D0ADD5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6BBA2F-BE87-465E-9258-0BD1D0015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652C7-5733-43A2-A8AB-10C74B6CE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97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4359B-1BB5-40BA-AE64-8F6AA0989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1931" y="483476"/>
            <a:ext cx="6690731" cy="2963917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Bookman Old Style" panose="02050604050505020204" pitchFamily="18" charset="0"/>
              </a:rPr>
              <a:t>Мастер- класс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/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 smtClean="0">
                <a:latin typeface="Bookman Old Style" panose="02050604050505020204" pitchFamily="18" charset="0"/>
              </a:rPr>
              <a:t>«Изготовление картины –</a:t>
            </a:r>
            <a:r>
              <a:rPr lang="ru-RU" sz="4000" b="1" dirty="0" err="1" smtClean="0">
                <a:latin typeface="Bookman Old Style" panose="02050604050505020204" pitchFamily="18" charset="0"/>
              </a:rPr>
              <a:t>пазла</a:t>
            </a:r>
            <a:r>
              <a:rPr lang="ru-RU" sz="4000" b="1" dirty="0" smtClean="0">
                <a:latin typeface="Bookman Old Style" panose="02050604050505020204" pitchFamily="18" charset="0"/>
              </a:rPr>
              <a:t> из медицинских шпателей»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7A82A0-552B-47C8-B7E2-58BF55FE7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6240" y="3602038"/>
            <a:ext cx="7985760" cy="31746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Выполнила и провела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старший воспитатель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Здор Ирина Андреевна, воспитатель </a:t>
            </a:r>
          </a:p>
          <a:p>
            <a:pPr>
              <a:lnSpc>
                <a:spcPct val="150000"/>
              </a:lnSpc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ГДОУ ЛНР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Зимогорьевский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ясли – сад «Сказка»</a:t>
            </a:r>
            <a:endParaRPr lang="ru-RU" sz="2400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627A82A0-552B-47C8-B7E2-58BF55FE71D2}"/>
              </a:ext>
            </a:extLst>
          </p:cNvPr>
          <p:cNvSpPr txBox="1">
            <a:spLocks/>
          </p:cNvSpPr>
          <p:nvPr/>
        </p:nvSpPr>
        <p:spPr>
          <a:xfrm>
            <a:off x="4477406" y="6400799"/>
            <a:ext cx="1587061" cy="3759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9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84234" y="501804"/>
            <a:ext cx="69918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Book Antiqua" panose="02040602050305030304" pitchFamily="18" charset="0"/>
              </a:rPr>
              <a:t>Известный педагог </a:t>
            </a:r>
          </a:p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В</a:t>
            </a:r>
            <a:r>
              <a:rPr lang="ru-RU" sz="3600" b="1" dirty="0">
                <a:latin typeface="Book Antiqua" panose="02040602050305030304" pitchFamily="18" charset="0"/>
              </a:rPr>
              <a:t>. А. Сухомлинский сказал</a:t>
            </a:r>
            <a:r>
              <a:rPr lang="ru-RU" sz="3600" b="1" dirty="0" smtClean="0">
                <a:latin typeface="Book Antiqua" panose="02040602050305030304" pitchFamily="18" charset="0"/>
              </a:rPr>
              <a:t>:</a:t>
            </a:r>
          </a:p>
          <a:p>
            <a:pPr algn="ctr"/>
            <a:endParaRPr lang="ru-RU" sz="32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ru-RU" sz="3200" b="1" dirty="0" smtClean="0">
                <a:latin typeface="Book Antiqua" panose="02040602050305030304" pitchFamily="18" charset="0"/>
              </a:rPr>
              <a:t>"</a:t>
            </a:r>
            <a:r>
              <a:rPr lang="ru-RU" sz="3200" b="1" dirty="0">
                <a:latin typeface="Book Antiqua" panose="02040602050305030304" pitchFamily="18" charset="0"/>
              </a:rPr>
              <a:t>Источники способностей и дарований детей - на кончиках их пальцев. От пальцев, образно говоря, идут тончайшие ручейки, которые питают источник творческой мысли</a:t>
            </a:r>
            <a:r>
              <a:rPr lang="ru-RU" sz="3200" b="1" dirty="0" smtClean="0">
                <a:latin typeface="Book Antiqua" panose="02040602050305030304" pitchFamily="18" charset="0"/>
              </a:rPr>
              <a:t>”</a:t>
            </a:r>
            <a:endParaRPr lang="ru-RU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DA2D9-2266-4F71-85DE-8F75D99D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059" y="3058148"/>
            <a:ext cx="7982465" cy="5397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7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700" dirty="0">
              <a:solidFill>
                <a:schemeClr val="accent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664BB4-89FC-4C03-8713-ED22A631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4279" y="3388223"/>
            <a:ext cx="4716860" cy="2660885"/>
          </a:xfrm>
        </p:spPr>
        <p:txBody>
          <a:bodyPr>
            <a:noAutofit/>
          </a:bodyPr>
          <a:lstStyle/>
          <a:p>
            <a:pPr marL="285750" indent="-285750" algn="ctr"/>
            <a:r>
              <a:rPr lang="ru-RU" sz="2400" b="1" dirty="0"/>
              <a:t>Для изготовления понадобится: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Медицинские шпатели,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Скотч,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Клей,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Ножницы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Картинка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3697" y="278780"/>
            <a:ext cx="94673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Пазл</a:t>
            </a:r>
            <a:r>
              <a:rPr lang="ru-RU" b="1" dirty="0"/>
              <a:t> – это один из увлекательных и развивающих видов головоломки, где из нескольких частей следует собрать единое целое. </a:t>
            </a:r>
            <a:r>
              <a:rPr lang="ru-RU" b="1" dirty="0" err="1"/>
              <a:t>Пазлы</a:t>
            </a:r>
            <a:r>
              <a:rPr lang="ru-RU" b="1" dirty="0"/>
              <a:t> развивают мелкую моторику рук, внимание, логическое и пространственное мышление, терпение и усидчивость.</a:t>
            </a:r>
          </a:p>
          <a:p>
            <a:pPr algn="just"/>
            <a:r>
              <a:rPr lang="ru-RU" b="1" dirty="0"/>
              <a:t>А результат – собранная картинка из маленьких фрагментов – впоследствии может украсить детскую комнату.</a:t>
            </a:r>
          </a:p>
          <a:p>
            <a:pPr algn="just"/>
            <a:r>
              <a:rPr lang="ru-RU" b="1" dirty="0"/>
              <a:t>Палочки от мороженого – отличный материал для поделок своими руками. Палочки от мороженого можно собирать, предварительно промыв и высушив. Также можно купить деревянные медицинские шпатели в аптечном киоске.</a:t>
            </a:r>
          </a:p>
          <a:p>
            <a:pPr algn="just"/>
            <a:r>
              <a:rPr lang="ru-RU" b="1" dirty="0"/>
              <a:t>Предлагаем вашему вниманию мастер-класс, как изготовить </a:t>
            </a:r>
            <a:r>
              <a:rPr lang="ru-RU" b="1" dirty="0" err="1"/>
              <a:t>пазл</a:t>
            </a:r>
            <a:r>
              <a:rPr lang="ru-RU" b="1" dirty="0"/>
              <a:t> </a:t>
            </a:r>
            <a:r>
              <a:rPr lang="ru-RU" b="1" dirty="0" smtClean="0"/>
              <a:t>из медицинских шпателей. </a:t>
            </a:r>
            <a:r>
              <a:rPr lang="ru-RU" b="1" dirty="0"/>
              <a:t>Детям, привыкшим к стандартным мозаикам, наверняка, понравится такой необычный </a:t>
            </a:r>
            <a:r>
              <a:rPr lang="ru-RU" b="1" dirty="0" err="1"/>
              <a:t>пазл</a:t>
            </a:r>
            <a:r>
              <a:rPr lang="ru-RU" b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15880"/>
          <a:stretch/>
        </p:blipFill>
        <p:spPr>
          <a:xfrm>
            <a:off x="6644938" y="3130419"/>
            <a:ext cx="4327861" cy="36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DF4F5-69F7-451A-8FDB-72D1056B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27" y="312234"/>
            <a:ext cx="7205797" cy="107172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работы:</a:t>
            </a: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067C1-3C51-483D-A04C-22E3738DA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63103" y="910409"/>
            <a:ext cx="10128897" cy="16330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Распечатываем на цветном принтере любую </a:t>
            </a:r>
            <a:r>
              <a:rPr lang="ru-RU" sz="2800" b="1" dirty="0" smtClean="0"/>
              <a:t>картинку и разрезаем </a:t>
            </a:r>
            <a:r>
              <a:rPr lang="ru-RU" sz="2800" b="1" dirty="0"/>
              <a:t>картинку на </a:t>
            </a:r>
            <a:r>
              <a:rPr lang="ru-RU" sz="2800" b="1" dirty="0" smtClean="0"/>
              <a:t>полоски по ширине шпателя</a:t>
            </a:r>
          </a:p>
          <a:p>
            <a:endParaRPr lang="ru-RU" sz="28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4292"/>
          <a:stretch/>
        </p:blipFill>
        <p:spPr>
          <a:xfrm>
            <a:off x="3981998" y="1794385"/>
            <a:ext cx="5330168" cy="50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6F99FDD-2595-431C-A7F7-D79F4581E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9724" y="388884"/>
            <a:ext cx="9848193" cy="11140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800" b="1" dirty="0"/>
              <a:t>Приклеиваем полоски на </a:t>
            </a:r>
            <a:r>
              <a:rPr lang="ru-RU" sz="4800" b="1" dirty="0" smtClean="0"/>
              <a:t>шпателя с помощью скотча.</a:t>
            </a:r>
            <a:endParaRPr lang="ru-RU" sz="4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-1" b="5510"/>
          <a:stretch/>
        </p:blipFill>
        <p:spPr>
          <a:xfrm>
            <a:off x="2881311" y="1473386"/>
            <a:ext cx="7908609" cy="51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D482EB7F-DF0C-4371-8F07-009813A7D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6151" y="457201"/>
            <a:ext cx="9659007" cy="1210234"/>
          </a:xfrm>
        </p:spPr>
        <p:txBody>
          <a:bodyPr>
            <a:normAutofit/>
          </a:bodyPr>
          <a:lstStyle/>
          <a:p>
            <a:pPr algn="ctr"/>
            <a:r>
              <a:rPr lang="ru-RU" sz="4000" b="1" cap="all" dirty="0" smtClean="0"/>
              <a:t>ЭТО </a:t>
            </a:r>
            <a:r>
              <a:rPr lang="ru-RU" sz="4000" b="1" cap="all" dirty="0"/>
              <a:t>ПРОДЛИТ СРОК СЛУЖБЫ И СОХРАНИТ ЯРКОСТЬ КАРТИНКИ НАДОЛГО. 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21" y="1785770"/>
            <a:ext cx="7424686" cy="46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8607" y="421279"/>
            <a:ext cx="8555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cap="all" dirty="0"/>
              <a:t>ПАЗЛЫ ГОТОВЫ, МОЖНО СОБИРАТЬ!</a:t>
            </a:r>
            <a:endParaRPr lang="ru-RU" sz="4000" b="1" i="0" cap="all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5163"/>
          <a:stretch/>
        </p:blipFill>
        <p:spPr>
          <a:xfrm>
            <a:off x="6716112" y="1460939"/>
            <a:ext cx="5071394" cy="3028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7620"/>
          <a:stretch/>
        </p:blipFill>
        <p:spPr>
          <a:xfrm>
            <a:off x="1893339" y="3478924"/>
            <a:ext cx="4620954" cy="295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55BA343-EE1B-40F5-B59F-85F37301A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1091" y="945931"/>
            <a:ext cx="4127157" cy="686353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/>
              <a:t>Такие </a:t>
            </a:r>
            <a:r>
              <a:rPr lang="ru-RU" sz="2800" b="1" dirty="0" err="1"/>
              <a:t>пазлы</a:t>
            </a:r>
            <a:r>
              <a:rPr lang="ru-RU" sz="2800" b="1" dirty="0"/>
              <a:t> можно сделать с цифрами или буквами, можно по ним изучать цвета и много другое. </a:t>
            </a:r>
            <a:r>
              <a:rPr lang="ru-RU" sz="2800" b="1" dirty="0" smtClean="0"/>
              <a:t>Вашим детям очень </a:t>
            </a:r>
            <a:r>
              <a:rPr lang="ru-RU" sz="2800" b="1" dirty="0"/>
              <a:t>понравится складывать </a:t>
            </a:r>
            <a:r>
              <a:rPr lang="ru-RU" sz="2800" b="1" dirty="0" smtClean="0"/>
              <a:t>такие картинки. </a:t>
            </a:r>
            <a:r>
              <a:rPr lang="ru-RU" sz="2800" b="1" dirty="0"/>
              <a:t>Сделать досуг </a:t>
            </a:r>
            <a:r>
              <a:rPr lang="ru-RU" sz="2800" b="1" dirty="0" smtClean="0"/>
              <a:t>ваших детей </a:t>
            </a:r>
            <a:r>
              <a:rPr lang="ru-RU" sz="2800" b="1" dirty="0"/>
              <a:t>интересней и увлекательней в ваших силах!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6874"/>
          <a:stretch/>
        </p:blipFill>
        <p:spPr>
          <a:xfrm>
            <a:off x="5978965" y="599090"/>
            <a:ext cx="5165856" cy="27011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127" y="3519487"/>
            <a:ext cx="2624136" cy="26625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702" y="3519487"/>
            <a:ext cx="2662074" cy="266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03E60-EDAD-4920-AAF8-1AA9610B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908" y="365125"/>
            <a:ext cx="6126892" cy="5158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СПАСИБО</a:t>
            </a:r>
            <a:br>
              <a:rPr kumimoji="0" lang="ru-RU" sz="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</a:t>
            </a:r>
            <a:br>
              <a:rPr kumimoji="0" lang="ru-RU" sz="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2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169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Bookman Old Style</vt:lpstr>
      <vt:lpstr>Calibri</vt:lpstr>
      <vt:lpstr>Calibri Light</vt:lpstr>
      <vt:lpstr>Times New Roman</vt:lpstr>
      <vt:lpstr>Wingdings</vt:lpstr>
      <vt:lpstr>Тема Office</vt:lpstr>
      <vt:lpstr>Мастер- класс  «Изготовление картины –пазла из медицинских шпателей»</vt:lpstr>
      <vt:lpstr>Презентация PowerPoint</vt:lpstr>
      <vt:lpstr>    </vt:lpstr>
      <vt:lpstr>Ход работы: </vt:lpstr>
      <vt:lpstr>Презентация PowerPoint</vt:lpstr>
      <vt:lpstr>Презентация PowerPoint</vt:lpstr>
      <vt:lpstr>Презентация PowerPoint</vt:lpstr>
      <vt:lpstr>Презентация PowerPoint</vt:lpstr>
      <vt:lpstr>   СПАСИБО         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  «Развитие творческих способностей     детей 4-5 лет  с помощью десертных палочек».</dc:title>
  <dc:creator>Пользователь</dc:creator>
  <cp:lastModifiedBy>Пользователь Windows</cp:lastModifiedBy>
  <cp:revision>31</cp:revision>
  <dcterms:created xsi:type="dcterms:W3CDTF">2021-03-21T13:46:26Z</dcterms:created>
  <dcterms:modified xsi:type="dcterms:W3CDTF">2022-03-30T07:15:06Z</dcterms:modified>
</cp:coreProperties>
</file>