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8" r:id="rId9"/>
    <p:sldId id="270" r:id="rId10"/>
    <p:sldId id="263" r:id="rId11"/>
    <p:sldId id="271" r:id="rId12"/>
    <p:sldId id="266" r:id="rId13"/>
    <p:sldId id="267" r:id="rId14"/>
    <p:sldId id="264" r:id="rId15"/>
    <p:sldId id="265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8" autoAdjust="0"/>
    <p:restoredTop sz="94660"/>
  </p:normalViewPr>
  <p:slideViewPr>
    <p:cSldViewPr>
      <p:cViewPr varScale="1">
        <p:scale>
          <a:sx n="42" d="100"/>
          <a:sy n="42" d="100"/>
        </p:scale>
        <p:origin x="126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501322A-26C3-40E5-ACC8-3C158B422414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214DAEA-A52D-4D33-BCB2-83BC93A62C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ТАУЭРСКАЯ ТЮРЬМА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61617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dirty="0">
                <a:solidFill>
                  <a:srgbClr val="444444"/>
                </a:solidFill>
                <a:latin typeface="Times New Roman"/>
                <a:ea typeface="Times New 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6400" b="1" dirty="0">
                <a:solidFill>
                  <a:srgbClr val="444444"/>
                </a:solidFill>
                <a:latin typeface="Times New Roman"/>
                <a:ea typeface="Arial Unicode MS"/>
              </a:rPr>
              <a:t>Выполнил(-а)</a:t>
            </a:r>
            <a:endParaRPr lang="ru-RU" sz="64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6400" dirty="0" smtClean="0">
                <a:solidFill>
                  <a:srgbClr val="444444"/>
                </a:solidFill>
                <a:latin typeface="Times New Roman"/>
                <a:ea typeface="Arial Unicode MS"/>
              </a:rPr>
              <a:t>Ученица</a:t>
            </a:r>
            <a:r>
              <a:rPr lang="ru-RU" sz="6400" dirty="0" smtClean="0">
                <a:solidFill>
                  <a:srgbClr val="FF0000"/>
                </a:solidFill>
                <a:latin typeface="Times New Roman"/>
                <a:ea typeface="Arial Unicode MS"/>
              </a:rPr>
              <a:t> </a:t>
            </a:r>
            <a:r>
              <a:rPr lang="ru-RU" sz="6400" dirty="0" smtClean="0">
                <a:solidFill>
                  <a:srgbClr val="444444"/>
                </a:solidFill>
                <a:latin typeface="Times New Roman"/>
                <a:ea typeface="Arial Unicode MS"/>
              </a:rPr>
              <a:t>11 </a:t>
            </a:r>
            <a:r>
              <a:rPr lang="ru-RU" sz="6400" dirty="0" smtClean="0">
                <a:solidFill>
                  <a:srgbClr val="444444"/>
                </a:solidFill>
                <a:latin typeface="Times New Roman"/>
                <a:ea typeface="Arial Unicode MS"/>
              </a:rPr>
              <a:t>класса</a:t>
            </a:r>
            <a:endParaRPr lang="ru-RU" sz="64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6400" dirty="0" err="1">
                <a:solidFill>
                  <a:srgbClr val="FF0000"/>
                </a:solidFill>
                <a:latin typeface="Times New Roman"/>
                <a:ea typeface="Arial Unicode MS"/>
              </a:rPr>
              <a:t>Снытко</a:t>
            </a:r>
            <a:r>
              <a:rPr lang="ru-RU" sz="6400" dirty="0">
                <a:solidFill>
                  <a:srgbClr val="FF0000"/>
                </a:solidFill>
                <a:latin typeface="Times New Roman"/>
                <a:ea typeface="Arial Unicode MS"/>
              </a:rPr>
              <a:t> Елизавета Евгеньевна</a:t>
            </a:r>
            <a:r>
              <a:rPr lang="ru-RU" sz="6400" dirty="0">
                <a:solidFill>
                  <a:srgbClr val="444444"/>
                </a:solidFill>
                <a:latin typeface="Times New Roman"/>
                <a:ea typeface="Times New Roman"/>
              </a:rPr>
              <a:t> </a:t>
            </a:r>
            <a:endParaRPr lang="ru-RU" sz="6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0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"/>
            <a:ext cx="10117004" cy="67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927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1268760"/>
          </a:xfrm>
        </p:spPr>
        <p:txBody>
          <a:bodyPr>
            <a:noAutofit/>
          </a:bodyPr>
          <a:lstStyle/>
          <a:p>
            <a:r>
              <a:rPr lang="ru-RU" sz="1800" b="0" dirty="0">
                <a:solidFill>
                  <a:schemeClr val="tx1"/>
                </a:solidFill>
                <a:effectLst/>
                <a:latin typeface="Helvetica Neue"/>
              </a:rPr>
              <a:t>С Тауэром связано множество легенд, ведь это старейшая крепость Лондона. Здесь полно тайн, сокровищ и призраков. Каждый страж Тауэра хотя бы раз в жизни сталкивался с приведениями замка, причем многие из них настроены весьма агрессивно.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-3915816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" y="20961"/>
            <a:ext cx="9132731" cy="55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8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"/>
            <a:ext cx="9144000" cy="685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973912"/>
          </a:xfrm>
        </p:spPr>
        <p:txBody>
          <a:bodyPr/>
          <a:lstStyle/>
          <a:p>
            <a:r>
              <a:rPr lang="ru-RU" dirty="0" smtClean="0"/>
              <a:t>Орудия пыток Тауэрской тюрьмы, сейчас это музей.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9137237" cy="588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183880" cy="1228782"/>
          </a:xfrm>
        </p:spPr>
        <p:txBody>
          <a:bodyPr/>
          <a:lstStyle/>
          <a:p>
            <a:r>
              <a:rPr lang="ru-RU" dirty="0" smtClean="0"/>
              <a:t>Сейчас Тауэр выглядит именно так.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2141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4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5" y="0"/>
            <a:ext cx="91701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412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r>
              <a:rPr lang="ru-RU" smtClean="0"/>
              <a:t>за внимание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Актуальность</a:t>
            </a:r>
            <a:r>
              <a:rPr lang="ru-RU" dirty="0">
                <a:latin typeface="Times New Roman"/>
                <a:ea typeface="Calibri"/>
              </a:rPr>
              <a:t> данного проекта заключается в том, что в Лондоне есть большой туристическая крепости Тауэр, но туристы не имеют возможности посетить все ее места , поэтому этот проект может познакомить людей с историей возникновения  наиболее популярного места, Тауэрской тюрьмы.</a:t>
            </a:r>
            <a:endParaRPr lang="ru-RU" sz="32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3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</a:rPr>
              <a:t>    Цели</a:t>
            </a:r>
            <a:endParaRPr lang="ru-RU" sz="3200" dirty="0"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Расширить свои знание о истории и возникновение Тауэрской тюрьмы, а также познакомить аудиторию с интересными легендами и правилами крепости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endParaRPr lang="ru-RU" sz="3200" dirty="0">
              <a:latin typeface="Times New Roman"/>
              <a:ea typeface="Calibri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</a:rPr>
              <a:t>    Задачи</a:t>
            </a:r>
            <a:endParaRPr lang="ru-RU" sz="3200" dirty="0"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Изучить историю возникновения Тауэрской тюрьмы, интересные факты и легенды.</a:t>
            </a:r>
            <a:endParaRPr lang="ru-RU" sz="3200" dirty="0">
              <a:latin typeface="Times New Roman"/>
              <a:ea typeface="Calibri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32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9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25895"/>
            <a:ext cx="9177180" cy="688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63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3" y="0"/>
            <a:ext cx="9164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48697"/>
            <a:ext cx="8183880" cy="1148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Так выглядит Тауэрская тюрьма изнутри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573623" cy="504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9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4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"/>
            <a:ext cx="10253762" cy="683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6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125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419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126</TotalTime>
  <Words>131</Words>
  <Application>Microsoft Office PowerPoint</Application>
  <PresentationFormat>Экран (4:3)</PresentationFormat>
  <Paragraphs>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Unicode MS</vt:lpstr>
      <vt:lpstr>Calibri</vt:lpstr>
      <vt:lpstr>Helvetica Neue</vt:lpstr>
      <vt:lpstr>Times New Roman</vt:lpstr>
      <vt:lpstr>Verdana</vt:lpstr>
      <vt:lpstr>Wingdings 2</vt:lpstr>
      <vt:lpstr>Аспект</vt:lpstr>
      <vt:lpstr>ТАУЭРСКАЯ ТЮРЬМА</vt:lpstr>
      <vt:lpstr>Презентация PowerPoint</vt:lpstr>
      <vt:lpstr>Презентация PowerPoint</vt:lpstr>
      <vt:lpstr>Презентация PowerPoint</vt:lpstr>
      <vt:lpstr>Презентация PowerPoint</vt:lpstr>
      <vt:lpstr>Так выглядит Тауэрская тюрьма изнутри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Тауэром связано множество легенд, ведь это старейшая крепость Лондона. Здесь полно тайн, сокровищ и призраков. Каждый страж Тауэра хотя бы раз в жизни сталкивался с приведениями замка, причем многие из них настроены весьма агрессивно.</vt:lpstr>
      <vt:lpstr>Презентация PowerPoint</vt:lpstr>
      <vt:lpstr>Орудия пыток Тауэрской тюрьмы, сейчас это музей.</vt:lpstr>
      <vt:lpstr>Сейчас Тауэр выглядит именно так.</vt:lpstr>
      <vt:lpstr>Презентация PowerPoint</vt:lpstr>
      <vt:lpstr>Спасибо за внимание </vt:lpstr>
    </vt:vector>
  </TitlesOfParts>
  <Company>Curnos™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ТАУЭРСКАЯ ТЮРЬМА</dc:title>
  <dc:creator>5436</dc:creator>
  <cp:lastModifiedBy>User</cp:lastModifiedBy>
  <cp:revision>9</cp:revision>
  <dcterms:created xsi:type="dcterms:W3CDTF">2019-04-16T15:17:06Z</dcterms:created>
  <dcterms:modified xsi:type="dcterms:W3CDTF">2021-10-13T09:59:11Z</dcterms:modified>
</cp:coreProperties>
</file>