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7265" y="58772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Выполнила: воспитатель Бежецкая Алёна Александровна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367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93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54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33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04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408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1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56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32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" b="98071" l="15682" r="82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8469"/>
            <a:ext cx="8568952" cy="59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5544616" cy="529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0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679450"/>
            <a:ext cx="65786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7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3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0688"/>
            <a:ext cx="5264464" cy="52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7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38661"/>
            <a:ext cx="5915956" cy="54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6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Бежецкие</dc:creator>
  <cp:lastModifiedBy>user</cp:lastModifiedBy>
  <cp:revision>2</cp:revision>
  <dcterms:created xsi:type="dcterms:W3CDTF">2019-04-16T17:53:29Z</dcterms:created>
  <dcterms:modified xsi:type="dcterms:W3CDTF">2019-05-14T10:34:02Z</dcterms:modified>
</cp:coreProperties>
</file>