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80" d="100"/>
          <a:sy n="80" d="100"/>
        </p:scale>
        <p:origin x="120" y="92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pPr rtl="0"/>
              <a:t>18.01.2024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983" y="434162"/>
            <a:ext cx="11072861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2917" y="1820206"/>
            <a:ext cx="10360501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2917" y="3685032"/>
            <a:ext cx="10360501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0C574C-536D-4DE3-BD10-3D2A199E5CD9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386" y="530352"/>
            <a:ext cx="10908998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83F760-6652-4256-908E-C00B0CA440FC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33405"/>
            <a:ext cx="2640912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015" y="533403"/>
            <a:ext cx="7922736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5FD70F-EF10-4D53-B267-3A19CB626907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386" y="530352"/>
            <a:ext cx="10908998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389DF3-AFCA-401A-984F-C85AC9C8F5C0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983" y="434163"/>
            <a:ext cx="11072861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96" y="4928616"/>
            <a:ext cx="10908998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296" y="5624484"/>
            <a:ext cx="10908998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2088DB-569F-4C5D-B4BF-8D34D68A7393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624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8829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D495BF-7993-49D5-8C3E-E750B6467882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421" y="579438"/>
            <a:ext cx="5241195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1277" y="579438"/>
            <a:ext cx="5241195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421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1277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8B9A3-DD14-42AB-A2E2-59C6467DA4D2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D01B28-59BC-492B-AE61-0E70B4C0C9C4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7F12C3-8F71-435E-8B81-53CF2652410C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3122" y="533400"/>
            <a:ext cx="3961368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3206" y="1447802"/>
            <a:ext cx="3961368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4899" y="930144"/>
            <a:ext cx="6166606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62328C-59BB-4D16-9D0C-F57142FCB39B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2178" y="434162"/>
            <a:ext cx="309866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012056"/>
            <a:ext cx="10969943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4705" y="533400"/>
            <a:ext cx="2986262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D9CB10-B8B2-4E9D-B62A-BC67BE73F234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827" y="435768"/>
            <a:ext cx="7898359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983" y="434162"/>
            <a:ext cx="11072861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386" y="4985590"/>
            <a:ext cx="10908998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386" y="530352"/>
            <a:ext cx="10908998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3793" y="6111876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/>
            <a:fld id="{9E55EFC2-A67F-4B8E-96D0-44B98048C5F9}" type="datetime1">
              <a:rPr lang="ru-RU" smtClean="0"/>
              <a:pPr rtl="0"/>
              <a:t>18.01.2024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0999" y="6111876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28205" y="6111876"/>
            <a:ext cx="6094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28" y="3140968"/>
            <a:ext cx="10801200" cy="3240360"/>
          </a:xfrm>
        </p:spPr>
        <p:txBody>
          <a:bodyPr rtlCol="0"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Кроссбукинг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в группе «Смородинка»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773932" y="5157192"/>
            <a:ext cx="9145016" cy="486762"/>
          </a:xfrm>
        </p:spPr>
        <p:txBody>
          <a:bodyPr rtlCol="0">
            <a:normAutofit/>
          </a:bodyPr>
          <a:lstStyle/>
          <a:p>
            <a:pPr algn="r" rtl="0"/>
            <a:endParaRPr lang="ru-RU" dirty="0"/>
          </a:p>
          <a:p>
            <a:pPr algn="r"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D9D36A-0293-2906-CFD4-FFD2AA0CE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40" y="849557"/>
            <a:ext cx="4581104" cy="43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BBD49-FEA2-3FBF-E0B1-4BDBDDB9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814147-A3A9-2946-654B-2EB8A8C352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386" y="530224"/>
            <a:ext cx="4835598" cy="5506926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A2B721E4-A7B9-F202-D71A-81F668E80D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4412" y="530224"/>
            <a:ext cx="4896544" cy="5563072"/>
          </a:xfrm>
        </p:spPr>
      </p:pic>
    </p:spTree>
    <p:extLst>
      <p:ext uri="{BB962C8B-B14F-4D97-AF65-F5344CB8AC3E}">
        <p14:creationId xmlns:p14="http://schemas.microsoft.com/office/powerpoint/2010/main" val="326420224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E7EEF-8E79-C1B5-BCB9-4DF39FCC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AB111BD-E8E0-BAC5-0A2A-262C4B1FA1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5820" y="530224"/>
            <a:ext cx="4896544" cy="55069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AEEA279-223F-9B45-F5B0-42B18249B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6462" y="530225"/>
            <a:ext cx="4680518" cy="5506924"/>
          </a:xfrm>
        </p:spPr>
      </p:pic>
    </p:spTree>
    <p:extLst>
      <p:ext uri="{BB962C8B-B14F-4D97-AF65-F5344CB8AC3E}">
        <p14:creationId xmlns:p14="http://schemas.microsoft.com/office/powerpoint/2010/main" val="248141944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5FA85-D908-96D3-9770-33FC50BA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7B7B950-6E0D-FE4F-D418-BD0D9E564A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386" y="530224"/>
            <a:ext cx="5063986" cy="55069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9F6F926-73C8-476C-F0B9-AF22E33C56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4454" y="530225"/>
            <a:ext cx="4752526" cy="5506924"/>
          </a:xfrm>
        </p:spPr>
      </p:pic>
    </p:spTree>
    <p:extLst>
      <p:ext uri="{BB962C8B-B14F-4D97-AF65-F5344CB8AC3E}">
        <p14:creationId xmlns:p14="http://schemas.microsoft.com/office/powerpoint/2010/main" val="403468167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E58FE-AE97-AE3C-92CA-3C7451AE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F576477-BAA9-F744-ED77-BF3A17AAD2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386" y="530224"/>
            <a:ext cx="4919970" cy="55069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DC42B52-3B05-0D37-7A04-8E894F1836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8470" y="530225"/>
            <a:ext cx="4536502" cy="5506924"/>
          </a:xfrm>
        </p:spPr>
      </p:pic>
    </p:spTree>
    <p:extLst>
      <p:ext uri="{BB962C8B-B14F-4D97-AF65-F5344CB8AC3E}">
        <p14:creationId xmlns:p14="http://schemas.microsoft.com/office/powerpoint/2010/main" val="270668989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409-917B-DD3C-6B50-4D57C486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EC0BBEF-44B4-F78C-20A1-907B0D17D8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385" y="530225"/>
            <a:ext cx="4991979" cy="5419054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B4E2BB26-CA59-2BDA-17DB-496EC9185C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6460" y="530224"/>
            <a:ext cx="4680520" cy="5419055"/>
          </a:xfrm>
        </p:spPr>
      </p:pic>
    </p:spTree>
    <p:extLst>
      <p:ext uri="{BB962C8B-B14F-4D97-AF65-F5344CB8AC3E}">
        <p14:creationId xmlns:p14="http://schemas.microsoft.com/office/powerpoint/2010/main" val="34867243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52F6B-FD28-FC41-E430-BB1A5637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8F684A0-64ED-EE66-7CE2-BE4983F7F5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386" y="530224"/>
            <a:ext cx="4919970" cy="55069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8436B9E-FF0E-BDD9-3746-A675E8E188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888" y="692696"/>
            <a:ext cx="4919971" cy="5184576"/>
          </a:xfrm>
        </p:spPr>
      </p:pic>
    </p:spTree>
    <p:extLst>
      <p:ext uri="{BB962C8B-B14F-4D97-AF65-F5344CB8AC3E}">
        <p14:creationId xmlns:p14="http://schemas.microsoft.com/office/powerpoint/2010/main" val="35321471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F29B7-5D65-60ED-9627-7D14F671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89EF1D9-54D6-1FEC-DCDE-E9B32CECED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386" y="530224"/>
            <a:ext cx="4991978" cy="55069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A492464-DC66-4595-0EF4-0EB8C6BE9E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6462" y="530224"/>
            <a:ext cx="4608510" cy="5347047"/>
          </a:xfrm>
        </p:spPr>
      </p:pic>
    </p:spTree>
    <p:extLst>
      <p:ext uri="{BB962C8B-B14F-4D97-AF65-F5344CB8AC3E}">
        <p14:creationId xmlns:p14="http://schemas.microsoft.com/office/powerpoint/2010/main" val="417404768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C14D2-0AD1-A76E-63BA-C98E7906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182ACB0-C9EF-0166-27B4-FE7D9D75E4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386" y="530224"/>
            <a:ext cx="4847962" cy="5506925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5114BB2E-CEEE-51C9-DDDA-6A7A002FD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0436" y="530225"/>
            <a:ext cx="4847962" cy="55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89035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419</TotalTime>
  <Words>8</Words>
  <Application>Microsoft Office PowerPoint</Application>
  <PresentationFormat>Произвольный</PresentationFormat>
  <Paragraphs>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Century Gothic</vt:lpstr>
      <vt:lpstr>Times New Roman</vt:lpstr>
      <vt:lpstr>Verdana</vt:lpstr>
      <vt:lpstr>Wingdings 2</vt:lpstr>
      <vt:lpstr>Аспект</vt:lpstr>
      <vt:lpstr>«Кроссбукинг в группе «Смородинка»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«Буккроссинг шагает по планете, Участвуют и взрослые и дети!"</dc:title>
  <dc:creator>Пользователь</dc:creator>
  <cp:lastModifiedBy>Пользователь</cp:lastModifiedBy>
  <cp:revision>36</cp:revision>
  <dcterms:created xsi:type="dcterms:W3CDTF">2020-02-06T17:25:31Z</dcterms:created>
  <dcterms:modified xsi:type="dcterms:W3CDTF">2024-01-17T22:00:56Z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