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49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62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7007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773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2615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915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51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0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95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0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66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01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39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99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68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64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A0953-6012-420D-A86E-3161BE8BF7A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7631EF-C9F5-4E9C-9F73-E70FE204D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42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3177" y="304800"/>
            <a:ext cx="9483634" cy="5094514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«Биография </a:t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8000" b="1" dirty="0" smtClean="0">
                <a:solidFill>
                  <a:srgbClr val="FF0000"/>
                </a:solidFill>
              </a:rPr>
              <a:t>и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 smtClean="0">
                <a:solidFill>
                  <a:srgbClr val="FF0000"/>
                </a:solidFill>
              </a:rPr>
              <a:t>творчество </a:t>
            </a:r>
            <a:r>
              <a:rPr lang="ru-RU" sz="8000" b="1" dirty="0" err="1" smtClean="0">
                <a:solidFill>
                  <a:srgbClr val="FF0000"/>
                </a:solidFill>
              </a:rPr>
              <a:t>И.С.Тургенева</a:t>
            </a:r>
            <a:r>
              <a:rPr lang="ru-RU" sz="8000" b="1" dirty="0" smtClean="0">
                <a:solidFill>
                  <a:srgbClr val="FF0000"/>
                </a:solidFill>
              </a:rPr>
              <a:t>»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29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5955"/>
            <a:ext cx="8596668" cy="4665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/>
              <a:t>С</a:t>
            </a:r>
            <a:r>
              <a:rPr lang="ru-RU" sz="4800" b="1" dirty="0" smtClean="0"/>
              <a:t>тихотворение</a:t>
            </a:r>
            <a:r>
              <a:rPr lang="ru-RU" sz="4800" dirty="0" smtClean="0"/>
              <a:t> </a:t>
            </a:r>
            <a:r>
              <a:rPr lang="ru-RU" sz="4800" dirty="0"/>
              <a:t>– это небольшое поэтическое произведение, написанное по законам стихосложения.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1183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67260" cy="13208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Иван Сергеевич Тургенев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nyanlib.ru/upload/news/sRCRFqqyld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413" y="2160588"/>
            <a:ext cx="3355211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3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«Два богача»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" y="3484562"/>
            <a:ext cx="4152900" cy="1809750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b="1" dirty="0" smtClean="0"/>
              <a:t>«Русский язык»</a:t>
            </a:r>
            <a:endParaRPr lang="ru-RU" b="1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363" y="4005512"/>
            <a:ext cx="3295238" cy="1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144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Тема урока: </a:t>
            </a:r>
            <a:r>
              <a:rPr lang="ru-RU" dirty="0">
                <a:solidFill>
                  <a:srgbClr val="FF0000"/>
                </a:solidFill>
              </a:rPr>
              <a:t>«И.С. Тургенев «Два богача», «Русский язык»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51286"/>
            <a:ext cx="8596668" cy="48846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Цель урока: </a:t>
            </a:r>
            <a:r>
              <a:rPr lang="ru-RU" sz="2800" dirty="0"/>
              <a:t>познакомиться со страницами биографии И.С. Тургенева и его стихотворениями в прозе «Два богача», «Русский язык».</a:t>
            </a:r>
          </a:p>
          <a:p>
            <a:pPr marL="0" indent="0">
              <a:buNone/>
            </a:pPr>
            <a:r>
              <a:rPr lang="ru-RU" sz="2800" b="1" dirty="0"/>
              <a:t>З</a:t>
            </a:r>
            <a:r>
              <a:rPr lang="ru-RU" sz="2800" b="1" dirty="0" smtClean="0"/>
              <a:t>адачи </a:t>
            </a:r>
            <a:r>
              <a:rPr lang="ru-RU" sz="2800" b="1" dirty="0"/>
              <a:t>урока: </a:t>
            </a:r>
          </a:p>
          <a:p>
            <a:r>
              <a:rPr lang="ru-RU" sz="2800" dirty="0"/>
              <a:t>- познакомиться с биографией </a:t>
            </a:r>
            <a:r>
              <a:rPr lang="ru-RU" sz="2800" dirty="0" err="1"/>
              <a:t>И.С.Тургенева</a:t>
            </a:r>
            <a:r>
              <a:rPr lang="ru-RU" sz="2800" dirty="0"/>
              <a:t>;</a:t>
            </a:r>
          </a:p>
          <a:p>
            <a:r>
              <a:rPr lang="ru-RU" sz="2800" dirty="0"/>
              <a:t>- познакомиться с жанром литературы – стихотворение в прозе;</a:t>
            </a:r>
          </a:p>
          <a:p>
            <a:r>
              <a:rPr lang="ru-RU" sz="2800" dirty="0"/>
              <a:t>- послушать и проанализировать содержание литературных произведений </a:t>
            </a:r>
            <a:r>
              <a:rPr lang="ru-RU" sz="2800" dirty="0" err="1"/>
              <a:t>И.С.Тургенева</a:t>
            </a:r>
            <a:r>
              <a:rPr lang="ru-RU" sz="2800" dirty="0"/>
              <a:t> «Два богача», «Русский язык</a:t>
            </a:r>
            <a:r>
              <a:rPr lang="ru-RU" sz="2800" dirty="0" smtClean="0"/>
              <a:t>».</a:t>
            </a: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27509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1903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Стихотворение в прозе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это </a:t>
            </a:r>
            <a:r>
              <a:rPr lang="ru-RU" dirty="0">
                <a:solidFill>
                  <a:schemeClr val="tx1"/>
                </a:solidFill>
              </a:rPr>
              <a:t>произведение лирическое, но форма его – прозаическая, хотя мы можем отметить повторение некоторых синтаксических конструкций, звуковые переклички, изредка – рифмы, определенный ритмический строй, то есть такие художественные средства, которые традиционно используются в стихотворных произведениях.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5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990458"/>
              </p:ext>
            </p:extLst>
          </p:nvPr>
        </p:nvGraphicFramePr>
        <p:xfrm>
          <a:off x="677864" y="914400"/>
          <a:ext cx="8762227" cy="4458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095"/>
                <a:gridCol w="2677162"/>
                <a:gridCol w="4092970"/>
              </a:tblGrid>
              <a:tr h="246190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Автор,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название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произведения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Герои произведения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Главная мысль произведения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84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84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451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77229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Цель урока: </a:t>
            </a:r>
            <a:r>
              <a:rPr lang="ru-RU" sz="4400" dirty="0">
                <a:solidFill>
                  <a:schemeClr val="tx1"/>
                </a:solidFill>
              </a:rPr>
              <a:t>познакомиться со страницами биографии И.С. Тургенева и его стихотворениями в прозе «Два богача», «Русский язык».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66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040777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/>
              <a:t>Домашнее задание: </a:t>
            </a:r>
            <a:r>
              <a:rPr lang="ru-RU" sz="5400" dirty="0">
                <a:solidFill>
                  <a:srgbClr val="FF0000"/>
                </a:solidFill>
              </a:rPr>
              <a:t>выучить одно стихотворение в прозе наизусть. 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0614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187</Words>
  <Application>Microsoft Office PowerPoint</Application>
  <PresentationFormat>Широкоэкранный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Грань</vt:lpstr>
      <vt:lpstr>«Биография  и творчество И.С.Тургенева»</vt:lpstr>
      <vt:lpstr>Презентация PowerPoint</vt:lpstr>
      <vt:lpstr>Иван Сергеевич Тургенев</vt:lpstr>
      <vt:lpstr>Презентация PowerPoint</vt:lpstr>
      <vt:lpstr>Тема урока: «И.С. Тургенев «Два богача», «Русский язык» </vt:lpstr>
      <vt:lpstr>Стихотворение в прозе – это произведение лирическое, но форма его – прозаическая, хотя мы можем отметить повторение некоторых синтаксических конструкций, звуковые переклички, изредка – рифмы, определенный ритмический строй, то есть такие художественные средства, которые традиционно используются в стихотворных произведениях. </vt:lpstr>
      <vt:lpstr>Презентация PowerPoint</vt:lpstr>
      <vt:lpstr>Цель урока: познакомиться со страницами биографии И.С. Тургенева и его стихотворениями в прозе «Два богача», «Русский язык». </vt:lpstr>
      <vt:lpstr>Домашнее задание: выучить одно стихотворение в прозе наизусть.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«Биография  и творчество И.С.Тургенева»</dc:title>
  <dc:creator>юзер</dc:creator>
  <cp:lastModifiedBy>юзер</cp:lastModifiedBy>
  <cp:revision>4</cp:revision>
  <dcterms:created xsi:type="dcterms:W3CDTF">2022-04-06T11:50:55Z</dcterms:created>
  <dcterms:modified xsi:type="dcterms:W3CDTF">2022-04-06T12:29:48Z</dcterms:modified>
</cp:coreProperties>
</file>