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7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16" y="1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8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8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8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6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4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8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7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5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0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0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09C67-FF0E-4160-82D9-2916E8FE2C7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ED75-FCE3-4510-83A2-F6E7B135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.ytimg.com/vi/Y3xDdYCGSx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40"/>
            <a:ext cx="9144000" cy="51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i.ytimg.com/vi/Y3xDdYCGSx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18"/>
          <a:stretch/>
        </p:blipFill>
        <p:spPr bwMode="auto">
          <a:xfrm>
            <a:off x="0" y="3673366"/>
            <a:ext cx="9144000" cy="14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3768" y="339502"/>
            <a:ext cx="742863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chemeClr val="bg1"/>
                </a:solidFill>
                <a:latin typeface="CyrillicOld" pitchFamily="2" charset="0"/>
              </a:rPr>
              <a:t>ЭТАЖИ</a:t>
            </a:r>
            <a:endParaRPr lang="ru-RU" sz="15000" b="1" dirty="0">
              <a:solidFill>
                <a:schemeClr val="bg1"/>
              </a:solidFill>
              <a:latin typeface="CyrillicOl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2552" y="2013811"/>
            <a:ext cx="524694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chemeClr val="bg1"/>
                </a:solidFill>
                <a:latin typeface="CyrillicOld" pitchFamily="2" charset="0"/>
              </a:rPr>
              <a:t>ЛЕСА</a:t>
            </a:r>
            <a:endParaRPr lang="ru-RU" sz="15000" b="1" dirty="0">
              <a:solidFill>
                <a:schemeClr val="bg1"/>
              </a:solidFill>
              <a:latin typeface="CyrillicOld" pitchFamily="2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-116230" y="3434281"/>
            <a:ext cx="9264514" cy="44477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800097 w 9252520"/>
              <a:gd name="connsiteY0" fmla="*/ 4107276 h 3650912"/>
              <a:gd name="connsiteX1" fmla="*/ 2698683 w 9252520"/>
              <a:gd name="connsiteY1" fmla="*/ 4208690 h 3650912"/>
              <a:gd name="connsiteX2" fmla="*/ 2597269 w 9252520"/>
              <a:gd name="connsiteY2" fmla="*/ 4107276 h 3650912"/>
              <a:gd name="connsiteX3" fmla="*/ 2698683 w 9252520"/>
              <a:gd name="connsiteY3" fmla="*/ 4005862 h 3650912"/>
              <a:gd name="connsiteX4" fmla="*/ 2800097 w 9252520"/>
              <a:gd name="connsiteY4" fmla="*/ 4107276 h 3650912"/>
              <a:gd name="connsiteX0" fmla="*/ 3012763 w 9252520"/>
              <a:gd name="connsiteY0" fmla="*/ 3975578 h 3650912"/>
              <a:gd name="connsiteX1" fmla="*/ 2809935 w 9252520"/>
              <a:gd name="connsiteY1" fmla="*/ 4178406 h 3650912"/>
              <a:gd name="connsiteX2" fmla="*/ 2607107 w 9252520"/>
              <a:gd name="connsiteY2" fmla="*/ 3975578 h 3650912"/>
              <a:gd name="connsiteX3" fmla="*/ 2809935 w 9252520"/>
              <a:gd name="connsiteY3" fmla="*/ 3772750 h 3650912"/>
              <a:gd name="connsiteX4" fmla="*/ 3012763 w 9252520"/>
              <a:gd name="connsiteY4" fmla="*/ 3975578 h 3650912"/>
              <a:gd name="connsiteX0" fmla="*/ 3356319 w 9252520"/>
              <a:gd name="connsiteY0" fmla="*/ 3688936 h 3650912"/>
              <a:gd name="connsiteX1" fmla="*/ 3052076 w 9252520"/>
              <a:gd name="connsiteY1" fmla="*/ 3993179 h 3650912"/>
              <a:gd name="connsiteX2" fmla="*/ 2747833 w 9252520"/>
              <a:gd name="connsiteY2" fmla="*/ 3688936 h 3650912"/>
              <a:gd name="connsiteX3" fmla="*/ 3052076 w 9252520"/>
              <a:gd name="connsiteY3" fmla="*/ 3384693 h 3650912"/>
              <a:gd name="connsiteX4" fmla="*/ 3356319 w 9252520"/>
              <a:gd name="connsiteY4" fmla="*/ 3688936 h 3650912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4776 w 43256"/>
              <a:gd name="connsiteY1" fmla="*/ 2475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2807807 w 9264514"/>
              <a:gd name="connsiteY0" fmla="*/ 4095360 h 4196774"/>
              <a:gd name="connsiteX1" fmla="*/ 2706393 w 9264514"/>
              <a:gd name="connsiteY1" fmla="*/ 4196774 h 4196774"/>
              <a:gd name="connsiteX2" fmla="*/ 2604979 w 9264514"/>
              <a:gd name="connsiteY2" fmla="*/ 4095360 h 4196774"/>
              <a:gd name="connsiteX3" fmla="*/ 2706393 w 9264514"/>
              <a:gd name="connsiteY3" fmla="*/ 3993946 h 4196774"/>
              <a:gd name="connsiteX4" fmla="*/ 2807807 w 9264514"/>
              <a:gd name="connsiteY4" fmla="*/ 4095360 h 4196774"/>
              <a:gd name="connsiteX0" fmla="*/ 3020473 w 9264514"/>
              <a:gd name="connsiteY0" fmla="*/ 3963662 h 4196774"/>
              <a:gd name="connsiteX1" fmla="*/ 2817645 w 9264514"/>
              <a:gd name="connsiteY1" fmla="*/ 4166490 h 4196774"/>
              <a:gd name="connsiteX2" fmla="*/ 2614817 w 9264514"/>
              <a:gd name="connsiteY2" fmla="*/ 3963662 h 4196774"/>
              <a:gd name="connsiteX3" fmla="*/ 2817645 w 9264514"/>
              <a:gd name="connsiteY3" fmla="*/ 3760834 h 4196774"/>
              <a:gd name="connsiteX4" fmla="*/ 3020473 w 9264514"/>
              <a:gd name="connsiteY4" fmla="*/ 3963662 h 4196774"/>
              <a:gd name="connsiteX0" fmla="*/ 3364029 w 9264514"/>
              <a:gd name="connsiteY0" fmla="*/ 3677020 h 4196774"/>
              <a:gd name="connsiteX1" fmla="*/ 3059786 w 9264514"/>
              <a:gd name="connsiteY1" fmla="*/ 3981263 h 4196774"/>
              <a:gd name="connsiteX2" fmla="*/ 2755543 w 9264514"/>
              <a:gd name="connsiteY2" fmla="*/ 3677020 h 4196774"/>
              <a:gd name="connsiteX3" fmla="*/ 3059786 w 9264514"/>
              <a:gd name="connsiteY3" fmla="*/ 3372777 h 4196774"/>
              <a:gd name="connsiteX4" fmla="*/ 3364029 w 9264514"/>
              <a:gd name="connsiteY4" fmla="*/ 3677020 h 41967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4776 w 43256"/>
              <a:gd name="connsiteY1" fmla="*/ 2475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2807807 w 9264514"/>
              <a:gd name="connsiteY0" fmla="*/ 4095360 h 4196774"/>
              <a:gd name="connsiteX1" fmla="*/ 2706393 w 9264514"/>
              <a:gd name="connsiteY1" fmla="*/ 4196774 h 4196774"/>
              <a:gd name="connsiteX2" fmla="*/ 2604979 w 9264514"/>
              <a:gd name="connsiteY2" fmla="*/ 4095360 h 4196774"/>
              <a:gd name="connsiteX3" fmla="*/ 2706393 w 9264514"/>
              <a:gd name="connsiteY3" fmla="*/ 3993946 h 4196774"/>
              <a:gd name="connsiteX4" fmla="*/ 2807807 w 9264514"/>
              <a:gd name="connsiteY4" fmla="*/ 4095360 h 4196774"/>
              <a:gd name="connsiteX0" fmla="*/ 3020473 w 9264514"/>
              <a:gd name="connsiteY0" fmla="*/ 3963662 h 4196774"/>
              <a:gd name="connsiteX1" fmla="*/ 2817645 w 9264514"/>
              <a:gd name="connsiteY1" fmla="*/ 4166490 h 4196774"/>
              <a:gd name="connsiteX2" fmla="*/ 2614817 w 9264514"/>
              <a:gd name="connsiteY2" fmla="*/ 3963662 h 4196774"/>
              <a:gd name="connsiteX3" fmla="*/ 2817645 w 9264514"/>
              <a:gd name="connsiteY3" fmla="*/ 3760834 h 4196774"/>
              <a:gd name="connsiteX4" fmla="*/ 3020473 w 9264514"/>
              <a:gd name="connsiteY4" fmla="*/ 3963662 h 4196774"/>
              <a:gd name="connsiteX0" fmla="*/ 3364029 w 9264514"/>
              <a:gd name="connsiteY0" fmla="*/ 3677020 h 4196774"/>
              <a:gd name="connsiteX1" fmla="*/ 3059786 w 9264514"/>
              <a:gd name="connsiteY1" fmla="*/ 3981263 h 4196774"/>
              <a:gd name="connsiteX2" fmla="*/ 2755543 w 9264514"/>
              <a:gd name="connsiteY2" fmla="*/ 3677020 h 4196774"/>
              <a:gd name="connsiteX3" fmla="*/ 3059786 w 9264514"/>
              <a:gd name="connsiteY3" fmla="*/ 3372777 h 4196774"/>
              <a:gd name="connsiteX4" fmla="*/ 3364029 w 9264514"/>
              <a:gd name="connsiteY4" fmla="*/ 3677020 h 41967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5582 w 43256"/>
              <a:gd name="connsiteY18" fmla="*/ 5984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5067 h 50497"/>
              <a:gd name="connsiteX1" fmla="*/ 4776 w 43256"/>
              <a:gd name="connsiteY1" fmla="*/ 3313 h 50497"/>
              <a:gd name="connsiteX2" fmla="*/ 13894 w 43256"/>
              <a:gd name="connsiteY2" fmla="*/ 2168 h 50497"/>
              <a:gd name="connsiteX3" fmla="*/ 22492 w 43256"/>
              <a:gd name="connsiteY3" fmla="*/ 4129 h 50497"/>
              <a:gd name="connsiteX4" fmla="*/ 25785 w 43256"/>
              <a:gd name="connsiteY4" fmla="*/ 897 h 50497"/>
              <a:gd name="connsiteX5" fmla="*/ 29869 w 43256"/>
              <a:gd name="connsiteY5" fmla="*/ 3178 h 50497"/>
              <a:gd name="connsiteX6" fmla="*/ 35499 w 43256"/>
              <a:gd name="connsiteY6" fmla="*/ 1387 h 50497"/>
              <a:gd name="connsiteX7" fmla="*/ 38354 w 43256"/>
              <a:gd name="connsiteY7" fmla="*/ 6273 h 50497"/>
              <a:gd name="connsiteX8" fmla="*/ 42018 w 43256"/>
              <a:gd name="connsiteY8" fmla="*/ 11015 h 50497"/>
              <a:gd name="connsiteX9" fmla="*/ 41854 w 43256"/>
              <a:gd name="connsiteY9" fmla="*/ 16157 h 50497"/>
              <a:gd name="connsiteX10" fmla="*/ 43052 w 43256"/>
              <a:gd name="connsiteY10" fmla="*/ 24019 h 50497"/>
              <a:gd name="connsiteX11" fmla="*/ 37440 w 43256"/>
              <a:gd name="connsiteY11" fmla="*/ 30901 h 50497"/>
              <a:gd name="connsiteX12" fmla="*/ 35431 w 43256"/>
              <a:gd name="connsiteY12" fmla="*/ 36798 h 50497"/>
              <a:gd name="connsiteX13" fmla="*/ 28591 w 43256"/>
              <a:gd name="connsiteY13" fmla="*/ 37512 h 50497"/>
              <a:gd name="connsiteX14" fmla="*/ 23703 w 43256"/>
              <a:gd name="connsiteY14" fmla="*/ 43803 h 50497"/>
              <a:gd name="connsiteX15" fmla="*/ 16516 w 43256"/>
              <a:gd name="connsiteY15" fmla="*/ 39963 h 50497"/>
              <a:gd name="connsiteX16" fmla="*/ 5840 w 43256"/>
              <a:gd name="connsiteY16" fmla="*/ 36169 h 50497"/>
              <a:gd name="connsiteX17" fmla="*/ 1146 w 43256"/>
              <a:gd name="connsiteY17" fmla="*/ 31947 h 50497"/>
              <a:gd name="connsiteX18" fmla="*/ 2149 w 43256"/>
              <a:gd name="connsiteY18" fmla="*/ 26248 h 50497"/>
              <a:gd name="connsiteX19" fmla="*/ 31 w 43256"/>
              <a:gd name="connsiteY19" fmla="*/ 20401 h 50497"/>
              <a:gd name="connsiteX20" fmla="*/ 3899 w 43256"/>
              <a:gd name="connsiteY20" fmla="*/ 15204 h 50497"/>
              <a:gd name="connsiteX21" fmla="*/ 3936 w 43256"/>
              <a:gd name="connsiteY21" fmla="*/ 15067 h 50497"/>
              <a:gd name="connsiteX0" fmla="*/ 2807807 w 9264514"/>
              <a:gd name="connsiteY0" fmla="*/ 4166181 h 4267595"/>
              <a:gd name="connsiteX1" fmla="*/ 2706393 w 9264514"/>
              <a:gd name="connsiteY1" fmla="*/ 4267595 h 4267595"/>
              <a:gd name="connsiteX2" fmla="*/ 2604979 w 9264514"/>
              <a:gd name="connsiteY2" fmla="*/ 4166181 h 4267595"/>
              <a:gd name="connsiteX3" fmla="*/ 2706393 w 9264514"/>
              <a:gd name="connsiteY3" fmla="*/ 4064767 h 4267595"/>
              <a:gd name="connsiteX4" fmla="*/ 2807807 w 9264514"/>
              <a:gd name="connsiteY4" fmla="*/ 4166181 h 4267595"/>
              <a:gd name="connsiteX0" fmla="*/ 3020473 w 9264514"/>
              <a:gd name="connsiteY0" fmla="*/ 4034483 h 4267595"/>
              <a:gd name="connsiteX1" fmla="*/ 2817645 w 9264514"/>
              <a:gd name="connsiteY1" fmla="*/ 4237311 h 4267595"/>
              <a:gd name="connsiteX2" fmla="*/ 2614817 w 9264514"/>
              <a:gd name="connsiteY2" fmla="*/ 4034483 h 4267595"/>
              <a:gd name="connsiteX3" fmla="*/ 2817645 w 9264514"/>
              <a:gd name="connsiteY3" fmla="*/ 3831655 h 4267595"/>
              <a:gd name="connsiteX4" fmla="*/ 3020473 w 9264514"/>
              <a:gd name="connsiteY4" fmla="*/ 4034483 h 4267595"/>
              <a:gd name="connsiteX0" fmla="*/ 3364029 w 9264514"/>
              <a:gd name="connsiteY0" fmla="*/ 3747841 h 4267595"/>
              <a:gd name="connsiteX1" fmla="*/ 3059786 w 9264514"/>
              <a:gd name="connsiteY1" fmla="*/ 4052084 h 4267595"/>
              <a:gd name="connsiteX2" fmla="*/ 2755543 w 9264514"/>
              <a:gd name="connsiteY2" fmla="*/ 3747841 h 4267595"/>
              <a:gd name="connsiteX3" fmla="*/ 3059786 w 9264514"/>
              <a:gd name="connsiteY3" fmla="*/ 3443598 h 4267595"/>
              <a:gd name="connsiteX4" fmla="*/ 3364029 w 9264514"/>
              <a:gd name="connsiteY4" fmla="*/ 3747841 h 4267595"/>
              <a:gd name="connsiteX0" fmla="*/ 4729 w 43256"/>
              <a:gd name="connsiteY0" fmla="*/ 26874 h 50497"/>
              <a:gd name="connsiteX1" fmla="*/ 2196 w 43256"/>
              <a:gd name="connsiteY1" fmla="*/ 26077 h 50497"/>
              <a:gd name="connsiteX2" fmla="*/ 6964 w 43256"/>
              <a:gd name="connsiteY2" fmla="*/ 35596 h 50497"/>
              <a:gd name="connsiteX3" fmla="*/ 5856 w 43256"/>
              <a:gd name="connsiteY3" fmla="*/ 35977 h 50497"/>
              <a:gd name="connsiteX4" fmla="*/ 16514 w 43256"/>
              <a:gd name="connsiteY4" fmla="*/ 39787 h 50497"/>
              <a:gd name="connsiteX5" fmla="*/ 15846 w 43256"/>
              <a:gd name="connsiteY5" fmla="*/ 38047 h 50497"/>
              <a:gd name="connsiteX6" fmla="*/ 28863 w 43256"/>
              <a:gd name="connsiteY6" fmla="*/ 35448 h 50497"/>
              <a:gd name="connsiteX7" fmla="*/ 28596 w 43256"/>
              <a:gd name="connsiteY7" fmla="*/ 37357 h 50497"/>
              <a:gd name="connsiteX8" fmla="*/ 34165 w 43256"/>
              <a:gd name="connsiteY8" fmla="*/ 23651 h 50497"/>
              <a:gd name="connsiteX9" fmla="*/ 37416 w 43256"/>
              <a:gd name="connsiteY9" fmla="*/ 30787 h 50497"/>
              <a:gd name="connsiteX10" fmla="*/ 41834 w 43256"/>
              <a:gd name="connsiteY10" fmla="*/ 16051 h 50497"/>
              <a:gd name="connsiteX11" fmla="*/ 40386 w 43256"/>
              <a:gd name="connsiteY11" fmla="*/ 18727 h 50497"/>
              <a:gd name="connsiteX12" fmla="*/ 38360 w 43256"/>
              <a:gd name="connsiteY12" fmla="*/ 6123 h 50497"/>
              <a:gd name="connsiteX13" fmla="*/ 38436 w 43256"/>
              <a:gd name="connsiteY13" fmla="*/ 7387 h 50497"/>
              <a:gd name="connsiteX14" fmla="*/ 29114 w 43256"/>
              <a:gd name="connsiteY14" fmla="*/ 4649 h 50497"/>
              <a:gd name="connsiteX15" fmla="*/ 29856 w 43256"/>
              <a:gd name="connsiteY15" fmla="*/ 3037 h 50497"/>
              <a:gd name="connsiteX16" fmla="*/ 22177 w 43256"/>
              <a:gd name="connsiteY16" fmla="*/ 5417 h 50497"/>
              <a:gd name="connsiteX17" fmla="*/ 22536 w 43256"/>
              <a:gd name="connsiteY17" fmla="*/ 4027 h 50497"/>
              <a:gd name="connsiteX18" fmla="*/ 15582 w 43256"/>
              <a:gd name="connsiteY18" fmla="*/ 6822 h 50497"/>
              <a:gd name="connsiteX19" fmla="*/ 15336 w 43256"/>
              <a:gd name="connsiteY19" fmla="*/ 7237 h 50497"/>
              <a:gd name="connsiteX20" fmla="*/ 4163 w 43256"/>
              <a:gd name="connsiteY20" fmla="*/ 16486 h 50497"/>
              <a:gd name="connsiteX21" fmla="*/ 3936 w 43256"/>
              <a:gd name="connsiteY21" fmla="*/ 15067 h 50497"/>
              <a:gd name="connsiteX0" fmla="*/ 3936 w 43256"/>
              <a:gd name="connsiteY0" fmla="*/ 16782 h 52212"/>
              <a:gd name="connsiteX1" fmla="*/ 4776 w 43256"/>
              <a:gd name="connsiteY1" fmla="*/ 5028 h 52212"/>
              <a:gd name="connsiteX2" fmla="*/ 13526 w 43256"/>
              <a:gd name="connsiteY2" fmla="*/ 1644 h 52212"/>
              <a:gd name="connsiteX3" fmla="*/ 22492 w 43256"/>
              <a:gd name="connsiteY3" fmla="*/ 5844 h 52212"/>
              <a:gd name="connsiteX4" fmla="*/ 25785 w 43256"/>
              <a:gd name="connsiteY4" fmla="*/ 2612 h 52212"/>
              <a:gd name="connsiteX5" fmla="*/ 29869 w 43256"/>
              <a:gd name="connsiteY5" fmla="*/ 4893 h 52212"/>
              <a:gd name="connsiteX6" fmla="*/ 35499 w 43256"/>
              <a:gd name="connsiteY6" fmla="*/ 3102 h 52212"/>
              <a:gd name="connsiteX7" fmla="*/ 38354 w 43256"/>
              <a:gd name="connsiteY7" fmla="*/ 7988 h 52212"/>
              <a:gd name="connsiteX8" fmla="*/ 42018 w 43256"/>
              <a:gd name="connsiteY8" fmla="*/ 12730 h 52212"/>
              <a:gd name="connsiteX9" fmla="*/ 41854 w 43256"/>
              <a:gd name="connsiteY9" fmla="*/ 17872 h 52212"/>
              <a:gd name="connsiteX10" fmla="*/ 43052 w 43256"/>
              <a:gd name="connsiteY10" fmla="*/ 25734 h 52212"/>
              <a:gd name="connsiteX11" fmla="*/ 37440 w 43256"/>
              <a:gd name="connsiteY11" fmla="*/ 32616 h 52212"/>
              <a:gd name="connsiteX12" fmla="*/ 35431 w 43256"/>
              <a:gd name="connsiteY12" fmla="*/ 38513 h 52212"/>
              <a:gd name="connsiteX13" fmla="*/ 28591 w 43256"/>
              <a:gd name="connsiteY13" fmla="*/ 39227 h 52212"/>
              <a:gd name="connsiteX14" fmla="*/ 23703 w 43256"/>
              <a:gd name="connsiteY14" fmla="*/ 45518 h 52212"/>
              <a:gd name="connsiteX15" fmla="*/ 16516 w 43256"/>
              <a:gd name="connsiteY15" fmla="*/ 41678 h 52212"/>
              <a:gd name="connsiteX16" fmla="*/ 5840 w 43256"/>
              <a:gd name="connsiteY16" fmla="*/ 37884 h 52212"/>
              <a:gd name="connsiteX17" fmla="*/ 1146 w 43256"/>
              <a:gd name="connsiteY17" fmla="*/ 33662 h 52212"/>
              <a:gd name="connsiteX18" fmla="*/ 2149 w 43256"/>
              <a:gd name="connsiteY18" fmla="*/ 27963 h 52212"/>
              <a:gd name="connsiteX19" fmla="*/ 31 w 43256"/>
              <a:gd name="connsiteY19" fmla="*/ 22116 h 52212"/>
              <a:gd name="connsiteX20" fmla="*/ 3899 w 43256"/>
              <a:gd name="connsiteY20" fmla="*/ 16919 h 52212"/>
              <a:gd name="connsiteX21" fmla="*/ 3936 w 43256"/>
              <a:gd name="connsiteY21" fmla="*/ 16782 h 52212"/>
              <a:gd name="connsiteX0" fmla="*/ 2807807 w 9264514"/>
              <a:gd name="connsiteY0" fmla="*/ 4311119 h 4412533"/>
              <a:gd name="connsiteX1" fmla="*/ 2706393 w 9264514"/>
              <a:gd name="connsiteY1" fmla="*/ 4412533 h 4412533"/>
              <a:gd name="connsiteX2" fmla="*/ 2604979 w 9264514"/>
              <a:gd name="connsiteY2" fmla="*/ 4311119 h 4412533"/>
              <a:gd name="connsiteX3" fmla="*/ 2706393 w 9264514"/>
              <a:gd name="connsiteY3" fmla="*/ 4209705 h 4412533"/>
              <a:gd name="connsiteX4" fmla="*/ 2807807 w 9264514"/>
              <a:gd name="connsiteY4" fmla="*/ 4311119 h 4412533"/>
              <a:gd name="connsiteX0" fmla="*/ 3020473 w 9264514"/>
              <a:gd name="connsiteY0" fmla="*/ 4179421 h 4412533"/>
              <a:gd name="connsiteX1" fmla="*/ 2817645 w 9264514"/>
              <a:gd name="connsiteY1" fmla="*/ 4382249 h 4412533"/>
              <a:gd name="connsiteX2" fmla="*/ 2614817 w 9264514"/>
              <a:gd name="connsiteY2" fmla="*/ 4179421 h 4412533"/>
              <a:gd name="connsiteX3" fmla="*/ 2817645 w 9264514"/>
              <a:gd name="connsiteY3" fmla="*/ 3976593 h 4412533"/>
              <a:gd name="connsiteX4" fmla="*/ 3020473 w 9264514"/>
              <a:gd name="connsiteY4" fmla="*/ 4179421 h 4412533"/>
              <a:gd name="connsiteX0" fmla="*/ 3364029 w 9264514"/>
              <a:gd name="connsiteY0" fmla="*/ 3892779 h 4412533"/>
              <a:gd name="connsiteX1" fmla="*/ 3059786 w 9264514"/>
              <a:gd name="connsiteY1" fmla="*/ 4197022 h 4412533"/>
              <a:gd name="connsiteX2" fmla="*/ 2755543 w 9264514"/>
              <a:gd name="connsiteY2" fmla="*/ 3892779 h 4412533"/>
              <a:gd name="connsiteX3" fmla="*/ 3059786 w 9264514"/>
              <a:gd name="connsiteY3" fmla="*/ 3588536 h 4412533"/>
              <a:gd name="connsiteX4" fmla="*/ 3364029 w 9264514"/>
              <a:gd name="connsiteY4" fmla="*/ 3892779 h 4412533"/>
              <a:gd name="connsiteX0" fmla="*/ 4729 w 43256"/>
              <a:gd name="connsiteY0" fmla="*/ 28589 h 52212"/>
              <a:gd name="connsiteX1" fmla="*/ 2196 w 43256"/>
              <a:gd name="connsiteY1" fmla="*/ 27792 h 52212"/>
              <a:gd name="connsiteX2" fmla="*/ 6964 w 43256"/>
              <a:gd name="connsiteY2" fmla="*/ 37311 h 52212"/>
              <a:gd name="connsiteX3" fmla="*/ 5856 w 43256"/>
              <a:gd name="connsiteY3" fmla="*/ 37692 h 52212"/>
              <a:gd name="connsiteX4" fmla="*/ 16514 w 43256"/>
              <a:gd name="connsiteY4" fmla="*/ 41502 h 52212"/>
              <a:gd name="connsiteX5" fmla="*/ 15846 w 43256"/>
              <a:gd name="connsiteY5" fmla="*/ 39762 h 52212"/>
              <a:gd name="connsiteX6" fmla="*/ 28863 w 43256"/>
              <a:gd name="connsiteY6" fmla="*/ 37163 h 52212"/>
              <a:gd name="connsiteX7" fmla="*/ 28596 w 43256"/>
              <a:gd name="connsiteY7" fmla="*/ 39072 h 52212"/>
              <a:gd name="connsiteX8" fmla="*/ 34165 w 43256"/>
              <a:gd name="connsiteY8" fmla="*/ 25366 h 52212"/>
              <a:gd name="connsiteX9" fmla="*/ 37416 w 43256"/>
              <a:gd name="connsiteY9" fmla="*/ 32502 h 52212"/>
              <a:gd name="connsiteX10" fmla="*/ 41834 w 43256"/>
              <a:gd name="connsiteY10" fmla="*/ 17766 h 52212"/>
              <a:gd name="connsiteX11" fmla="*/ 40386 w 43256"/>
              <a:gd name="connsiteY11" fmla="*/ 20442 h 52212"/>
              <a:gd name="connsiteX12" fmla="*/ 38360 w 43256"/>
              <a:gd name="connsiteY12" fmla="*/ 7838 h 52212"/>
              <a:gd name="connsiteX13" fmla="*/ 38436 w 43256"/>
              <a:gd name="connsiteY13" fmla="*/ 9102 h 52212"/>
              <a:gd name="connsiteX14" fmla="*/ 29114 w 43256"/>
              <a:gd name="connsiteY14" fmla="*/ 6364 h 52212"/>
              <a:gd name="connsiteX15" fmla="*/ 29856 w 43256"/>
              <a:gd name="connsiteY15" fmla="*/ 4752 h 52212"/>
              <a:gd name="connsiteX16" fmla="*/ 22177 w 43256"/>
              <a:gd name="connsiteY16" fmla="*/ 7132 h 52212"/>
              <a:gd name="connsiteX17" fmla="*/ 22536 w 43256"/>
              <a:gd name="connsiteY17" fmla="*/ 5742 h 52212"/>
              <a:gd name="connsiteX18" fmla="*/ 15582 w 43256"/>
              <a:gd name="connsiteY18" fmla="*/ 8537 h 52212"/>
              <a:gd name="connsiteX19" fmla="*/ 15336 w 43256"/>
              <a:gd name="connsiteY19" fmla="*/ 8952 h 52212"/>
              <a:gd name="connsiteX20" fmla="*/ 4163 w 43256"/>
              <a:gd name="connsiteY20" fmla="*/ 18201 h 52212"/>
              <a:gd name="connsiteX21" fmla="*/ 3936 w 43256"/>
              <a:gd name="connsiteY21" fmla="*/ 16782 h 52212"/>
              <a:gd name="connsiteX0" fmla="*/ 3936 w 43256"/>
              <a:gd name="connsiteY0" fmla="*/ 16782 h 52212"/>
              <a:gd name="connsiteX1" fmla="*/ 4776 w 43256"/>
              <a:gd name="connsiteY1" fmla="*/ 5028 h 52212"/>
              <a:gd name="connsiteX2" fmla="*/ 13526 w 43256"/>
              <a:gd name="connsiteY2" fmla="*/ 1644 h 52212"/>
              <a:gd name="connsiteX3" fmla="*/ 22492 w 43256"/>
              <a:gd name="connsiteY3" fmla="*/ 5844 h 52212"/>
              <a:gd name="connsiteX4" fmla="*/ 25785 w 43256"/>
              <a:gd name="connsiteY4" fmla="*/ 2612 h 52212"/>
              <a:gd name="connsiteX5" fmla="*/ 29869 w 43256"/>
              <a:gd name="connsiteY5" fmla="*/ 4893 h 52212"/>
              <a:gd name="connsiteX6" fmla="*/ 35499 w 43256"/>
              <a:gd name="connsiteY6" fmla="*/ 3102 h 52212"/>
              <a:gd name="connsiteX7" fmla="*/ 38354 w 43256"/>
              <a:gd name="connsiteY7" fmla="*/ 7988 h 52212"/>
              <a:gd name="connsiteX8" fmla="*/ 42018 w 43256"/>
              <a:gd name="connsiteY8" fmla="*/ 12730 h 52212"/>
              <a:gd name="connsiteX9" fmla="*/ 41854 w 43256"/>
              <a:gd name="connsiteY9" fmla="*/ 17872 h 52212"/>
              <a:gd name="connsiteX10" fmla="*/ 43052 w 43256"/>
              <a:gd name="connsiteY10" fmla="*/ 25734 h 52212"/>
              <a:gd name="connsiteX11" fmla="*/ 37440 w 43256"/>
              <a:gd name="connsiteY11" fmla="*/ 32616 h 52212"/>
              <a:gd name="connsiteX12" fmla="*/ 35431 w 43256"/>
              <a:gd name="connsiteY12" fmla="*/ 38513 h 52212"/>
              <a:gd name="connsiteX13" fmla="*/ 28591 w 43256"/>
              <a:gd name="connsiteY13" fmla="*/ 39227 h 52212"/>
              <a:gd name="connsiteX14" fmla="*/ 23703 w 43256"/>
              <a:gd name="connsiteY14" fmla="*/ 45518 h 52212"/>
              <a:gd name="connsiteX15" fmla="*/ 16516 w 43256"/>
              <a:gd name="connsiteY15" fmla="*/ 41678 h 52212"/>
              <a:gd name="connsiteX16" fmla="*/ 5840 w 43256"/>
              <a:gd name="connsiteY16" fmla="*/ 37884 h 52212"/>
              <a:gd name="connsiteX17" fmla="*/ 1146 w 43256"/>
              <a:gd name="connsiteY17" fmla="*/ 33662 h 52212"/>
              <a:gd name="connsiteX18" fmla="*/ 2149 w 43256"/>
              <a:gd name="connsiteY18" fmla="*/ 27963 h 52212"/>
              <a:gd name="connsiteX19" fmla="*/ 31 w 43256"/>
              <a:gd name="connsiteY19" fmla="*/ 22116 h 52212"/>
              <a:gd name="connsiteX20" fmla="*/ 3899 w 43256"/>
              <a:gd name="connsiteY20" fmla="*/ 16919 h 52212"/>
              <a:gd name="connsiteX21" fmla="*/ 3936 w 43256"/>
              <a:gd name="connsiteY21" fmla="*/ 16782 h 52212"/>
              <a:gd name="connsiteX0" fmla="*/ 2807807 w 9264514"/>
              <a:gd name="connsiteY0" fmla="*/ 4311119 h 4412533"/>
              <a:gd name="connsiteX1" fmla="*/ 2706393 w 9264514"/>
              <a:gd name="connsiteY1" fmla="*/ 4412533 h 4412533"/>
              <a:gd name="connsiteX2" fmla="*/ 2604979 w 9264514"/>
              <a:gd name="connsiteY2" fmla="*/ 4311119 h 4412533"/>
              <a:gd name="connsiteX3" fmla="*/ 2706393 w 9264514"/>
              <a:gd name="connsiteY3" fmla="*/ 4209705 h 4412533"/>
              <a:gd name="connsiteX4" fmla="*/ 2807807 w 9264514"/>
              <a:gd name="connsiteY4" fmla="*/ 4311119 h 4412533"/>
              <a:gd name="connsiteX0" fmla="*/ 3020473 w 9264514"/>
              <a:gd name="connsiteY0" fmla="*/ 4179421 h 4412533"/>
              <a:gd name="connsiteX1" fmla="*/ 2817645 w 9264514"/>
              <a:gd name="connsiteY1" fmla="*/ 4382249 h 4412533"/>
              <a:gd name="connsiteX2" fmla="*/ 2614817 w 9264514"/>
              <a:gd name="connsiteY2" fmla="*/ 4179421 h 4412533"/>
              <a:gd name="connsiteX3" fmla="*/ 2817645 w 9264514"/>
              <a:gd name="connsiteY3" fmla="*/ 3976593 h 4412533"/>
              <a:gd name="connsiteX4" fmla="*/ 3020473 w 9264514"/>
              <a:gd name="connsiteY4" fmla="*/ 4179421 h 4412533"/>
              <a:gd name="connsiteX0" fmla="*/ 3364029 w 9264514"/>
              <a:gd name="connsiteY0" fmla="*/ 3892779 h 4412533"/>
              <a:gd name="connsiteX1" fmla="*/ 3059786 w 9264514"/>
              <a:gd name="connsiteY1" fmla="*/ 4197022 h 4412533"/>
              <a:gd name="connsiteX2" fmla="*/ 2755543 w 9264514"/>
              <a:gd name="connsiteY2" fmla="*/ 3892779 h 4412533"/>
              <a:gd name="connsiteX3" fmla="*/ 3059786 w 9264514"/>
              <a:gd name="connsiteY3" fmla="*/ 3588536 h 4412533"/>
              <a:gd name="connsiteX4" fmla="*/ 3364029 w 9264514"/>
              <a:gd name="connsiteY4" fmla="*/ 3892779 h 4412533"/>
              <a:gd name="connsiteX0" fmla="*/ 4729 w 43256"/>
              <a:gd name="connsiteY0" fmla="*/ 28589 h 52212"/>
              <a:gd name="connsiteX1" fmla="*/ 2196 w 43256"/>
              <a:gd name="connsiteY1" fmla="*/ 27792 h 52212"/>
              <a:gd name="connsiteX2" fmla="*/ 6964 w 43256"/>
              <a:gd name="connsiteY2" fmla="*/ 37311 h 52212"/>
              <a:gd name="connsiteX3" fmla="*/ 5856 w 43256"/>
              <a:gd name="connsiteY3" fmla="*/ 37692 h 52212"/>
              <a:gd name="connsiteX4" fmla="*/ 16514 w 43256"/>
              <a:gd name="connsiteY4" fmla="*/ 41502 h 52212"/>
              <a:gd name="connsiteX5" fmla="*/ 15846 w 43256"/>
              <a:gd name="connsiteY5" fmla="*/ 39762 h 52212"/>
              <a:gd name="connsiteX6" fmla="*/ 28863 w 43256"/>
              <a:gd name="connsiteY6" fmla="*/ 37163 h 52212"/>
              <a:gd name="connsiteX7" fmla="*/ 28596 w 43256"/>
              <a:gd name="connsiteY7" fmla="*/ 39072 h 52212"/>
              <a:gd name="connsiteX8" fmla="*/ 34165 w 43256"/>
              <a:gd name="connsiteY8" fmla="*/ 25366 h 52212"/>
              <a:gd name="connsiteX9" fmla="*/ 37416 w 43256"/>
              <a:gd name="connsiteY9" fmla="*/ 32502 h 52212"/>
              <a:gd name="connsiteX10" fmla="*/ 41834 w 43256"/>
              <a:gd name="connsiteY10" fmla="*/ 17766 h 52212"/>
              <a:gd name="connsiteX11" fmla="*/ 40386 w 43256"/>
              <a:gd name="connsiteY11" fmla="*/ 20442 h 52212"/>
              <a:gd name="connsiteX12" fmla="*/ 38360 w 43256"/>
              <a:gd name="connsiteY12" fmla="*/ 7838 h 52212"/>
              <a:gd name="connsiteX13" fmla="*/ 38436 w 43256"/>
              <a:gd name="connsiteY13" fmla="*/ 9102 h 52212"/>
              <a:gd name="connsiteX14" fmla="*/ 29114 w 43256"/>
              <a:gd name="connsiteY14" fmla="*/ 6364 h 52212"/>
              <a:gd name="connsiteX15" fmla="*/ 29856 w 43256"/>
              <a:gd name="connsiteY15" fmla="*/ 4752 h 52212"/>
              <a:gd name="connsiteX16" fmla="*/ 22177 w 43256"/>
              <a:gd name="connsiteY16" fmla="*/ 7132 h 52212"/>
              <a:gd name="connsiteX17" fmla="*/ 22242 w 43256"/>
              <a:gd name="connsiteY17" fmla="*/ 3130 h 52212"/>
              <a:gd name="connsiteX18" fmla="*/ 15582 w 43256"/>
              <a:gd name="connsiteY18" fmla="*/ 8537 h 52212"/>
              <a:gd name="connsiteX19" fmla="*/ 15336 w 43256"/>
              <a:gd name="connsiteY19" fmla="*/ 8952 h 52212"/>
              <a:gd name="connsiteX20" fmla="*/ 4163 w 43256"/>
              <a:gd name="connsiteY20" fmla="*/ 18201 h 52212"/>
              <a:gd name="connsiteX21" fmla="*/ 3936 w 43256"/>
              <a:gd name="connsiteY21" fmla="*/ 16782 h 52212"/>
              <a:gd name="connsiteX0" fmla="*/ 3936 w 43256"/>
              <a:gd name="connsiteY0" fmla="*/ 17199 h 52629"/>
              <a:gd name="connsiteX1" fmla="*/ 4776 w 43256"/>
              <a:gd name="connsiteY1" fmla="*/ 5445 h 52629"/>
              <a:gd name="connsiteX2" fmla="*/ 13526 w 43256"/>
              <a:gd name="connsiteY2" fmla="*/ 2061 h 52629"/>
              <a:gd name="connsiteX3" fmla="*/ 22418 w 43256"/>
              <a:gd name="connsiteY3" fmla="*/ 4396 h 52629"/>
              <a:gd name="connsiteX4" fmla="*/ 25785 w 43256"/>
              <a:gd name="connsiteY4" fmla="*/ 3029 h 52629"/>
              <a:gd name="connsiteX5" fmla="*/ 29869 w 43256"/>
              <a:gd name="connsiteY5" fmla="*/ 5310 h 52629"/>
              <a:gd name="connsiteX6" fmla="*/ 35499 w 43256"/>
              <a:gd name="connsiteY6" fmla="*/ 3519 h 52629"/>
              <a:gd name="connsiteX7" fmla="*/ 38354 w 43256"/>
              <a:gd name="connsiteY7" fmla="*/ 8405 h 52629"/>
              <a:gd name="connsiteX8" fmla="*/ 42018 w 43256"/>
              <a:gd name="connsiteY8" fmla="*/ 13147 h 52629"/>
              <a:gd name="connsiteX9" fmla="*/ 41854 w 43256"/>
              <a:gd name="connsiteY9" fmla="*/ 18289 h 52629"/>
              <a:gd name="connsiteX10" fmla="*/ 43052 w 43256"/>
              <a:gd name="connsiteY10" fmla="*/ 26151 h 52629"/>
              <a:gd name="connsiteX11" fmla="*/ 37440 w 43256"/>
              <a:gd name="connsiteY11" fmla="*/ 33033 h 52629"/>
              <a:gd name="connsiteX12" fmla="*/ 35431 w 43256"/>
              <a:gd name="connsiteY12" fmla="*/ 38930 h 52629"/>
              <a:gd name="connsiteX13" fmla="*/ 28591 w 43256"/>
              <a:gd name="connsiteY13" fmla="*/ 39644 h 52629"/>
              <a:gd name="connsiteX14" fmla="*/ 23703 w 43256"/>
              <a:gd name="connsiteY14" fmla="*/ 45935 h 52629"/>
              <a:gd name="connsiteX15" fmla="*/ 16516 w 43256"/>
              <a:gd name="connsiteY15" fmla="*/ 42095 h 52629"/>
              <a:gd name="connsiteX16" fmla="*/ 5840 w 43256"/>
              <a:gd name="connsiteY16" fmla="*/ 38301 h 52629"/>
              <a:gd name="connsiteX17" fmla="*/ 1146 w 43256"/>
              <a:gd name="connsiteY17" fmla="*/ 34079 h 52629"/>
              <a:gd name="connsiteX18" fmla="*/ 2149 w 43256"/>
              <a:gd name="connsiteY18" fmla="*/ 28380 h 52629"/>
              <a:gd name="connsiteX19" fmla="*/ 31 w 43256"/>
              <a:gd name="connsiteY19" fmla="*/ 22533 h 52629"/>
              <a:gd name="connsiteX20" fmla="*/ 3899 w 43256"/>
              <a:gd name="connsiteY20" fmla="*/ 17336 h 52629"/>
              <a:gd name="connsiteX21" fmla="*/ 3936 w 43256"/>
              <a:gd name="connsiteY21" fmla="*/ 17199 h 52629"/>
              <a:gd name="connsiteX0" fmla="*/ 2807807 w 9264514"/>
              <a:gd name="connsiteY0" fmla="*/ 4346360 h 4447774"/>
              <a:gd name="connsiteX1" fmla="*/ 2706393 w 9264514"/>
              <a:gd name="connsiteY1" fmla="*/ 4447774 h 4447774"/>
              <a:gd name="connsiteX2" fmla="*/ 2604979 w 9264514"/>
              <a:gd name="connsiteY2" fmla="*/ 4346360 h 4447774"/>
              <a:gd name="connsiteX3" fmla="*/ 2706393 w 9264514"/>
              <a:gd name="connsiteY3" fmla="*/ 4244946 h 4447774"/>
              <a:gd name="connsiteX4" fmla="*/ 2807807 w 9264514"/>
              <a:gd name="connsiteY4" fmla="*/ 4346360 h 4447774"/>
              <a:gd name="connsiteX0" fmla="*/ 3020473 w 9264514"/>
              <a:gd name="connsiteY0" fmla="*/ 4214662 h 4447774"/>
              <a:gd name="connsiteX1" fmla="*/ 2817645 w 9264514"/>
              <a:gd name="connsiteY1" fmla="*/ 4417490 h 4447774"/>
              <a:gd name="connsiteX2" fmla="*/ 2614817 w 9264514"/>
              <a:gd name="connsiteY2" fmla="*/ 4214662 h 4447774"/>
              <a:gd name="connsiteX3" fmla="*/ 2817645 w 9264514"/>
              <a:gd name="connsiteY3" fmla="*/ 4011834 h 4447774"/>
              <a:gd name="connsiteX4" fmla="*/ 3020473 w 9264514"/>
              <a:gd name="connsiteY4" fmla="*/ 4214662 h 4447774"/>
              <a:gd name="connsiteX0" fmla="*/ 3364029 w 9264514"/>
              <a:gd name="connsiteY0" fmla="*/ 3928020 h 4447774"/>
              <a:gd name="connsiteX1" fmla="*/ 3059786 w 9264514"/>
              <a:gd name="connsiteY1" fmla="*/ 4232263 h 4447774"/>
              <a:gd name="connsiteX2" fmla="*/ 2755543 w 9264514"/>
              <a:gd name="connsiteY2" fmla="*/ 3928020 h 4447774"/>
              <a:gd name="connsiteX3" fmla="*/ 3059786 w 9264514"/>
              <a:gd name="connsiteY3" fmla="*/ 3623777 h 4447774"/>
              <a:gd name="connsiteX4" fmla="*/ 3364029 w 9264514"/>
              <a:gd name="connsiteY4" fmla="*/ 3928020 h 4447774"/>
              <a:gd name="connsiteX0" fmla="*/ 4729 w 43256"/>
              <a:gd name="connsiteY0" fmla="*/ 29006 h 52629"/>
              <a:gd name="connsiteX1" fmla="*/ 2196 w 43256"/>
              <a:gd name="connsiteY1" fmla="*/ 28209 h 52629"/>
              <a:gd name="connsiteX2" fmla="*/ 6964 w 43256"/>
              <a:gd name="connsiteY2" fmla="*/ 37728 h 52629"/>
              <a:gd name="connsiteX3" fmla="*/ 5856 w 43256"/>
              <a:gd name="connsiteY3" fmla="*/ 38109 h 52629"/>
              <a:gd name="connsiteX4" fmla="*/ 16514 w 43256"/>
              <a:gd name="connsiteY4" fmla="*/ 41919 h 52629"/>
              <a:gd name="connsiteX5" fmla="*/ 15846 w 43256"/>
              <a:gd name="connsiteY5" fmla="*/ 40179 h 52629"/>
              <a:gd name="connsiteX6" fmla="*/ 28863 w 43256"/>
              <a:gd name="connsiteY6" fmla="*/ 37580 h 52629"/>
              <a:gd name="connsiteX7" fmla="*/ 28596 w 43256"/>
              <a:gd name="connsiteY7" fmla="*/ 39489 h 52629"/>
              <a:gd name="connsiteX8" fmla="*/ 34165 w 43256"/>
              <a:gd name="connsiteY8" fmla="*/ 25783 h 52629"/>
              <a:gd name="connsiteX9" fmla="*/ 37416 w 43256"/>
              <a:gd name="connsiteY9" fmla="*/ 32919 h 52629"/>
              <a:gd name="connsiteX10" fmla="*/ 41834 w 43256"/>
              <a:gd name="connsiteY10" fmla="*/ 18183 h 52629"/>
              <a:gd name="connsiteX11" fmla="*/ 40386 w 43256"/>
              <a:gd name="connsiteY11" fmla="*/ 20859 h 52629"/>
              <a:gd name="connsiteX12" fmla="*/ 38360 w 43256"/>
              <a:gd name="connsiteY12" fmla="*/ 8255 h 52629"/>
              <a:gd name="connsiteX13" fmla="*/ 38436 w 43256"/>
              <a:gd name="connsiteY13" fmla="*/ 9519 h 52629"/>
              <a:gd name="connsiteX14" fmla="*/ 29114 w 43256"/>
              <a:gd name="connsiteY14" fmla="*/ 6781 h 52629"/>
              <a:gd name="connsiteX15" fmla="*/ 29856 w 43256"/>
              <a:gd name="connsiteY15" fmla="*/ 5169 h 52629"/>
              <a:gd name="connsiteX16" fmla="*/ 22177 w 43256"/>
              <a:gd name="connsiteY16" fmla="*/ 7549 h 52629"/>
              <a:gd name="connsiteX17" fmla="*/ 22242 w 43256"/>
              <a:gd name="connsiteY17" fmla="*/ 3547 h 52629"/>
              <a:gd name="connsiteX18" fmla="*/ 15582 w 43256"/>
              <a:gd name="connsiteY18" fmla="*/ 8954 h 52629"/>
              <a:gd name="connsiteX19" fmla="*/ 15336 w 43256"/>
              <a:gd name="connsiteY19" fmla="*/ 9369 h 52629"/>
              <a:gd name="connsiteX20" fmla="*/ 4163 w 43256"/>
              <a:gd name="connsiteY20" fmla="*/ 18618 h 52629"/>
              <a:gd name="connsiteX21" fmla="*/ 3936 w 43256"/>
              <a:gd name="connsiteY21" fmla="*/ 17199 h 52629"/>
              <a:gd name="connsiteX0" fmla="*/ 3936 w 43256"/>
              <a:gd name="connsiteY0" fmla="*/ 17199 h 52629"/>
              <a:gd name="connsiteX1" fmla="*/ 4776 w 43256"/>
              <a:gd name="connsiteY1" fmla="*/ 5445 h 52629"/>
              <a:gd name="connsiteX2" fmla="*/ 13526 w 43256"/>
              <a:gd name="connsiteY2" fmla="*/ 2061 h 52629"/>
              <a:gd name="connsiteX3" fmla="*/ 22418 w 43256"/>
              <a:gd name="connsiteY3" fmla="*/ 4396 h 52629"/>
              <a:gd name="connsiteX4" fmla="*/ 25785 w 43256"/>
              <a:gd name="connsiteY4" fmla="*/ 3029 h 52629"/>
              <a:gd name="connsiteX5" fmla="*/ 29869 w 43256"/>
              <a:gd name="connsiteY5" fmla="*/ 5310 h 52629"/>
              <a:gd name="connsiteX6" fmla="*/ 35499 w 43256"/>
              <a:gd name="connsiteY6" fmla="*/ 3519 h 52629"/>
              <a:gd name="connsiteX7" fmla="*/ 38354 w 43256"/>
              <a:gd name="connsiteY7" fmla="*/ 8405 h 52629"/>
              <a:gd name="connsiteX8" fmla="*/ 42018 w 43256"/>
              <a:gd name="connsiteY8" fmla="*/ 13147 h 52629"/>
              <a:gd name="connsiteX9" fmla="*/ 41854 w 43256"/>
              <a:gd name="connsiteY9" fmla="*/ 18289 h 52629"/>
              <a:gd name="connsiteX10" fmla="*/ 43052 w 43256"/>
              <a:gd name="connsiteY10" fmla="*/ 26151 h 52629"/>
              <a:gd name="connsiteX11" fmla="*/ 37440 w 43256"/>
              <a:gd name="connsiteY11" fmla="*/ 33033 h 52629"/>
              <a:gd name="connsiteX12" fmla="*/ 35431 w 43256"/>
              <a:gd name="connsiteY12" fmla="*/ 38930 h 52629"/>
              <a:gd name="connsiteX13" fmla="*/ 28591 w 43256"/>
              <a:gd name="connsiteY13" fmla="*/ 39644 h 52629"/>
              <a:gd name="connsiteX14" fmla="*/ 23703 w 43256"/>
              <a:gd name="connsiteY14" fmla="*/ 45935 h 52629"/>
              <a:gd name="connsiteX15" fmla="*/ 16516 w 43256"/>
              <a:gd name="connsiteY15" fmla="*/ 42095 h 52629"/>
              <a:gd name="connsiteX16" fmla="*/ 5840 w 43256"/>
              <a:gd name="connsiteY16" fmla="*/ 38301 h 52629"/>
              <a:gd name="connsiteX17" fmla="*/ 1146 w 43256"/>
              <a:gd name="connsiteY17" fmla="*/ 34079 h 52629"/>
              <a:gd name="connsiteX18" fmla="*/ 2149 w 43256"/>
              <a:gd name="connsiteY18" fmla="*/ 28380 h 52629"/>
              <a:gd name="connsiteX19" fmla="*/ 31 w 43256"/>
              <a:gd name="connsiteY19" fmla="*/ 22533 h 52629"/>
              <a:gd name="connsiteX20" fmla="*/ 3899 w 43256"/>
              <a:gd name="connsiteY20" fmla="*/ 17336 h 52629"/>
              <a:gd name="connsiteX21" fmla="*/ 3936 w 43256"/>
              <a:gd name="connsiteY21" fmla="*/ 17199 h 52629"/>
              <a:gd name="connsiteX0" fmla="*/ 2807807 w 9264514"/>
              <a:gd name="connsiteY0" fmla="*/ 4346360 h 4447774"/>
              <a:gd name="connsiteX1" fmla="*/ 2706393 w 9264514"/>
              <a:gd name="connsiteY1" fmla="*/ 4447774 h 4447774"/>
              <a:gd name="connsiteX2" fmla="*/ 2604979 w 9264514"/>
              <a:gd name="connsiteY2" fmla="*/ 4346360 h 4447774"/>
              <a:gd name="connsiteX3" fmla="*/ 2706393 w 9264514"/>
              <a:gd name="connsiteY3" fmla="*/ 4244946 h 4447774"/>
              <a:gd name="connsiteX4" fmla="*/ 2807807 w 9264514"/>
              <a:gd name="connsiteY4" fmla="*/ 4346360 h 4447774"/>
              <a:gd name="connsiteX0" fmla="*/ 3020473 w 9264514"/>
              <a:gd name="connsiteY0" fmla="*/ 4214662 h 4447774"/>
              <a:gd name="connsiteX1" fmla="*/ 2817645 w 9264514"/>
              <a:gd name="connsiteY1" fmla="*/ 4417490 h 4447774"/>
              <a:gd name="connsiteX2" fmla="*/ 2614817 w 9264514"/>
              <a:gd name="connsiteY2" fmla="*/ 4214662 h 4447774"/>
              <a:gd name="connsiteX3" fmla="*/ 2817645 w 9264514"/>
              <a:gd name="connsiteY3" fmla="*/ 4011834 h 4447774"/>
              <a:gd name="connsiteX4" fmla="*/ 3020473 w 9264514"/>
              <a:gd name="connsiteY4" fmla="*/ 4214662 h 4447774"/>
              <a:gd name="connsiteX0" fmla="*/ 3364029 w 9264514"/>
              <a:gd name="connsiteY0" fmla="*/ 3928020 h 4447774"/>
              <a:gd name="connsiteX1" fmla="*/ 3059786 w 9264514"/>
              <a:gd name="connsiteY1" fmla="*/ 4232263 h 4447774"/>
              <a:gd name="connsiteX2" fmla="*/ 2755543 w 9264514"/>
              <a:gd name="connsiteY2" fmla="*/ 3928020 h 4447774"/>
              <a:gd name="connsiteX3" fmla="*/ 3059786 w 9264514"/>
              <a:gd name="connsiteY3" fmla="*/ 3623777 h 4447774"/>
              <a:gd name="connsiteX4" fmla="*/ 3364029 w 9264514"/>
              <a:gd name="connsiteY4" fmla="*/ 3928020 h 4447774"/>
              <a:gd name="connsiteX0" fmla="*/ 4729 w 43256"/>
              <a:gd name="connsiteY0" fmla="*/ 29006 h 52629"/>
              <a:gd name="connsiteX1" fmla="*/ 2196 w 43256"/>
              <a:gd name="connsiteY1" fmla="*/ 28209 h 52629"/>
              <a:gd name="connsiteX2" fmla="*/ 6964 w 43256"/>
              <a:gd name="connsiteY2" fmla="*/ 37728 h 52629"/>
              <a:gd name="connsiteX3" fmla="*/ 5856 w 43256"/>
              <a:gd name="connsiteY3" fmla="*/ 38109 h 52629"/>
              <a:gd name="connsiteX4" fmla="*/ 16514 w 43256"/>
              <a:gd name="connsiteY4" fmla="*/ 41919 h 52629"/>
              <a:gd name="connsiteX5" fmla="*/ 15846 w 43256"/>
              <a:gd name="connsiteY5" fmla="*/ 40179 h 52629"/>
              <a:gd name="connsiteX6" fmla="*/ 28863 w 43256"/>
              <a:gd name="connsiteY6" fmla="*/ 37580 h 52629"/>
              <a:gd name="connsiteX7" fmla="*/ 28596 w 43256"/>
              <a:gd name="connsiteY7" fmla="*/ 39489 h 52629"/>
              <a:gd name="connsiteX8" fmla="*/ 34165 w 43256"/>
              <a:gd name="connsiteY8" fmla="*/ 25783 h 52629"/>
              <a:gd name="connsiteX9" fmla="*/ 37416 w 43256"/>
              <a:gd name="connsiteY9" fmla="*/ 32919 h 52629"/>
              <a:gd name="connsiteX10" fmla="*/ 41834 w 43256"/>
              <a:gd name="connsiteY10" fmla="*/ 18183 h 52629"/>
              <a:gd name="connsiteX11" fmla="*/ 40386 w 43256"/>
              <a:gd name="connsiteY11" fmla="*/ 20859 h 52629"/>
              <a:gd name="connsiteX12" fmla="*/ 38360 w 43256"/>
              <a:gd name="connsiteY12" fmla="*/ 8255 h 52629"/>
              <a:gd name="connsiteX13" fmla="*/ 38436 w 43256"/>
              <a:gd name="connsiteY13" fmla="*/ 9519 h 52629"/>
              <a:gd name="connsiteX14" fmla="*/ 29114 w 43256"/>
              <a:gd name="connsiteY14" fmla="*/ 6781 h 52629"/>
              <a:gd name="connsiteX15" fmla="*/ 30077 w 43256"/>
              <a:gd name="connsiteY15" fmla="*/ 3117 h 52629"/>
              <a:gd name="connsiteX16" fmla="*/ 22177 w 43256"/>
              <a:gd name="connsiteY16" fmla="*/ 7549 h 52629"/>
              <a:gd name="connsiteX17" fmla="*/ 22242 w 43256"/>
              <a:gd name="connsiteY17" fmla="*/ 3547 h 52629"/>
              <a:gd name="connsiteX18" fmla="*/ 15582 w 43256"/>
              <a:gd name="connsiteY18" fmla="*/ 8954 h 52629"/>
              <a:gd name="connsiteX19" fmla="*/ 15336 w 43256"/>
              <a:gd name="connsiteY19" fmla="*/ 9369 h 52629"/>
              <a:gd name="connsiteX20" fmla="*/ 4163 w 43256"/>
              <a:gd name="connsiteY20" fmla="*/ 18618 h 52629"/>
              <a:gd name="connsiteX21" fmla="*/ 3936 w 43256"/>
              <a:gd name="connsiteY21" fmla="*/ 17199 h 52629"/>
              <a:gd name="connsiteX0" fmla="*/ 3936 w 43256"/>
              <a:gd name="connsiteY0" fmla="*/ 17199 h 52629"/>
              <a:gd name="connsiteX1" fmla="*/ 4776 w 43256"/>
              <a:gd name="connsiteY1" fmla="*/ 5445 h 52629"/>
              <a:gd name="connsiteX2" fmla="*/ 13526 w 43256"/>
              <a:gd name="connsiteY2" fmla="*/ 2061 h 52629"/>
              <a:gd name="connsiteX3" fmla="*/ 22418 w 43256"/>
              <a:gd name="connsiteY3" fmla="*/ 4396 h 52629"/>
              <a:gd name="connsiteX4" fmla="*/ 25785 w 43256"/>
              <a:gd name="connsiteY4" fmla="*/ 3029 h 52629"/>
              <a:gd name="connsiteX5" fmla="*/ 29869 w 43256"/>
              <a:gd name="connsiteY5" fmla="*/ 5310 h 52629"/>
              <a:gd name="connsiteX6" fmla="*/ 35499 w 43256"/>
              <a:gd name="connsiteY6" fmla="*/ 3519 h 52629"/>
              <a:gd name="connsiteX7" fmla="*/ 38354 w 43256"/>
              <a:gd name="connsiteY7" fmla="*/ 8405 h 52629"/>
              <a:gd name="connsiteX8" fmla="*/ 42018 w 43256"/>
              <a:gd name="connsiteY8" fmla="*/ 13147 h 52629"/>
              <a:gd name="connsiteX9" fmla="*/ 41854 w 43256"/>
              <a:gd name="connsiteY9" fmla="*/ 18289 h 52629"/>
              <a:gd name="connsiteX10" fmla="*/ 43052 w 43256"/>
              <a:gd name="connsiteY10" fmla="*/ 26151 h 52629"/>
              <a:gd name="connsiteX11" fmla="*/ 37440 w 43256"/>
              <a:gd name="connsiteY11" fmla="*/ 33033 h 52629"/>
              <a:gd name="connsiteX12" fmla="*/ 35431 w 43256"/>
              <a:gd name="connsiteY12" fmla="*/ 38930 h 52629"/>
              <a:gd name="connsiteX13" fmla="*/ 28591 w 43256"/>
              <a:gd name="connsiteY13" fmla="*/ 39644 h 52629"/>
              <a:gd name="connsiteX14" fmla="*/ 23703 w 43256"/>
              <a:gd name="connsiteY14" fmla="*/ 45935 h 52629"/>
              <a:gd name="connsiteX15" fmla="*/ 16516 w 43256"/>
              <a:gd name="connsiteY15" fmla="*/ 42095 h 52629"/>
              <a:gd name="connsiteX16" fmla="*/ 5840 w 43256"/>
              <a:gd name="connsiteY16" fmla="*/ 38301 h 52629"/>
              <a:gd name="connsiteX17" fmla="*/ 1146 w 43256"/>
              <a:gd name="connsiteY17" fmla="*/ 34079 h 52629"/>
              <a:gd name="connsiteX18" fmla="*/ 2149 w 43256"/>
              <a:gd name="connsiteY18" fmla="*/ 28380 h 52629"/>
              <a:gd name="connsiteX19" fmla="*/ 31 w 43256"/>
              <a:gd name="connsiteY19" fmla="*/ 22533 h 52629"/>
              <a:gd name="connsiteX20" fmla="*/ 3899 w 43256"/>
              <a:gd name="connsiteY20" fmla="*/ 17336 h 52629"/>
              <a:gd name="connsiteX21" fmla="*/ 3936 w 43256"/>
              <a:gd name="connsiteY21" fmla="*/ 17199 h 52629"/>
              <a:gd name="connsiteX0" fmla="*/ 2807807 w 9264514"/>
              <a:gd name="connsiteY0" fmla="*/ 4346360 h 4447774"/>
              <a:gd name="connsiteX1" fmla="*/ 2706393 w 9264514"/>
              <a:gd name="connsiteY1" fmla="*/ 4447774 h 4447774"/>
              <a:gd name="connsiteX2" fmla="*/ 2604979 w 9264514"/>
              <a:gd name="connsiteY2" fmla="*/ 4346360 h 4447774"/>
              <a:gd name="connsiteX3" fmla="*/ 2706393 w 9264514"/>
              <a:gd name="connsiteY3" fmla="*/ 4244946 h 4447774"/>
              <a:gd name="connsiteX4" fmla="*/ 2807807 w 9264514"/>
              <a:gd name="connsiteY4" fmla="*/ 4346360 h 4447774"/>
              <a:gd name="connsiteX0" fmla="*/ 3020473 w 9264514"/>
              <a:gd name="connsiteY0" fmla="*/ 4214662 h 4447774"/>
              <a:gd name="connsiteX1" fmla="*/ 2817645 w 9264514"/>
              <a:gd name="connsiteY1" fmla="*/ 4417490 h 4447774"/>
              <a:gd name="connsiteX2" fmla="*/ 2614817 w 9264514"/>
              <a:gd name="connsiteY2" fmla="*/ 4214662 h 4447774"/>
              <a:gd name="connsiteX3" fmla="*/ 2817645 w 9264514"/>
              <a:gd name="connsiteY3" fmla="*/ 4011834 h 4447774"/>
              <a:gd name="connsiteX4" fmla="*/ 3020473 w 9264514"/>
              <a:gd name="connsiteY4" fmla="*/ 4214662 h 4447774"/>
              <a:gd name="connsiteX0" fmla="*/ 3364029 w 9264514"/>
              <a:gd name="connsiteY0" fmla="*/ 3928020 h 4447774"/>
              <a:gd name="connsiteX1" fmla="*/ 3059786 w 9264514"/>
              <a:gd name="connsiteY1" fmla="*/ 4232263 h 4447774"/>
              <a:gd name="connsiteX2" fmla="*/ 2755543 w 9264514"/>
              <a:gd name="connsiteY2" fmla="*/ 3928020 h 4447774"/>
              <a:gd name="connsiteX3" fmla="*/ 3059786 w 9264514"/>
              <a:gd name="connsiteY3" fmla="*/ 3623777 h 4447774"/>
              <a:gd name="connsiteX4" fmla="*/ 3364029 w 9264514"/>
              <a:gd name="connsiteY4" fmla="*/ 3928020 h 4447774"/>
              <a:gd name="connsiteX0" fmla="*/ 4729 w 43256"/>
              <a:gd name="connsiteY0" fmla="*/ 29006 h 52629"/>
              <a:gd name="connsiteX1" fmla="*/ 2196 w 43256"/>
              <a:gd name="connsiteY1" fmla="*/ 28209 h 52629"/>
              <a:gd name="connsiteX2" fmla="*/ 6964 w 43256"/>
              <a:gd name="connsiteY2" fmla="*/ 37728 h 52629"/>
              <a:gd name="connsiteX3" fmla="*/ 5856 w 43256"/>
              <a:gd name="connsiteY3" fmla="*/ 38109 h 52629"/>
              <a:gd name="connsiteX4" fmla="*/ 16514 w 43256"/>
              <a:gd name="connsiteY4" fmla="*/ 41919 h 52629"/>
              <a:gd name="connsiteX5" fmla="*/ 15846 w 43256"/>
              <a:gd name="connsiteY5" fmla="*/ 40179 h 52629"/>
              <a:gd name="connsiteX6" fmla="*/ 28863 w 43256"/>
              <a:gd name="connsiteY6" fmla="*/ 37580 h 52629"/>
              <a:gd name="connsiteX7" fmla="*/ 28596 w 43256"/>
              <a:gd name="connsiteY7" fmla="*/ 39489 h 52629"/>
              <a:gd name="connsiteX8" fmla="*/ 34165 w 43256"/>
              <a:gd name="connsiteY8" fmla="*/ 25783 h 52629"/>
              <a:gd name="connsiteX9" fmla="*/ 37416 w 43256"/>
              <a:gd name="connsiteY9" fmla="*/ 32919 h 52629"/>
              <a:gd name="connsiteX10" fmla="*/ 41834 w 43256"/>
              <a:gd name="connsiteY10" fmla="*/ 18183 h 52629"/>
              <a:gd name="connsiteX11" fmla="*/ 40386 w 43256"/>
              <a:gd name="connsiteY11" fmla="*/ 20859 h 52629"/>
              <a:gd name="connsiteX12" fmla="*/ 38360 w 43256"/>
              <a:gd name="connsiteY12" fmla="*/ 8255 h 52629"/>
              <a:gd name="connsiteX13" fmla="*/ 38436 w 43256"/>
              <a:gd name="connsiteY13" fmla="*/ 9519 h 52629"/>
              <a:gd name="connsiteX14" fmla="*/ 29703 w 43256"/>
              <a:gd name="connsiteY14" fmla="*/ 3610 h 52629"/>
              <a:gd name="connsiteX15" fmla="*/ 30077 w 43256"/>
              <a:gd name="connsiteY15" fmla="*/ 3117 h 52629"/>
              <a:gd name="connsiteX16" fmla="*/ 22177 w 43256"/>
              <a:gd name="connsiteY16" fmla="*/ 7549 h 52629"/>
              <a:gd name="connsiteX17" fmla="*/ 22242 w 43256"/>
              <a:gd name="connsiteY17" fmla="*/ 3547 h 52629"/>
              <a:gd name="connsiteX18" fmla="*/ 15582 w 43256"/>
              <a:gd name="connsiteY18" fmla="*/ 8954 h 52629"/>
              <a:gd name="connsiteX19" fmla="*/ 15336 w 43256"/>
              <a:gd name="connsiteY19" fmla="*/ 9369 h 52629"/>
              <a:gd name="connsiteX20" fmla="*/ 4163 w 43256"/>
              <a:gd name="connsiteY20" fmla="*/ 18618 h 52629"/>
              <a:gd name="connsiteX21" fmla="*/ 3936 w 43256"/>
              <a:gd name="connsiteY21" fmla="*/ 17199 h 52629"/>
              <a:gd name="connsiteX0" fmla="*/ 3936 w 43256"/>
              <a:gd name="connsiteY0" fmla="*/ 17199 h 52629"/>
              <a:gd name="connsiteX1" fmla="*/ 4776 w 43256"/>
              <a:gd name="connsiteY1" fmla="*/ 5445 h 52629"/>
              <a:gd name="connsiteX2" fmla="*/ 13526 w 43256"/>
              <a:gd name="connsiteY2" fmla="*/ 2061 h 52629"/>
              <a:gd name="connsiteX3" fmla="*/ 22418 w 43256"/>
              <a:gd name="connsiteY3" fmla="*/ 4396 h 52629"/>
              <a:gd name="connsiteX4" fmla="*/ 25785 w 43256"/>
              <a:gd name="connsiteY4" fmla="*/ 3029 h 52629"/>
              <a:gd name="connsiteX5" fmla="*/ 29427 w 43256"/>
              <a:gd name="connsiteY5" fmla="*/ 3818 h 52629"/>
              <a:gd name="connsiteX6" fmla="*/ 35499 w 43256"/>
              <a:gd name="connsiteY6" fmla="*/ 3519 h 52629"/>
              <a:gd name="connsiteX7" fmla="*/ 38354 w 43256"/>
              <a:gd name="connsiteY7" fmla="*/ 8405 h 52629"/>
              <a:gd name="connsiteX8" fmla="*/ 42018 w 43256"/>
              <a:gd name="connsiteY8" fmla="*/ 13147 h 52629"/>
              <a:gd name="connsiteX9" fmla="*/ 41854 w 43256"/>
              <a:gd name="connsiteY9" fmla="*/ 18289 h 52629"/>
              <a:gd name="connsiteX10" fmla="*/ 43052 w 43256"/>
              <a:gd name="connsiteY10" fmla="*/ 26151 h 52629"/>
              <a:gd name="connsiteX11" fmla="*/ 37440 w 43256"/>
              <a:gd name="connsiteY11" fmla="*/ 33033 h 52629"/>
              <a:gd name="connsiteX12" fmla="*/ 35431 w 43256"/>
              <a:gd name="connsiteY12" fmla="*/ 38930 h 52629"/>
              <a:gd name="connsiteX13" fmla="*/ 28591 w 43256"/>
              <a:gd name="connsiteY13" fmla="*/ 39644 h 52629"/>
              <a:gd name="connsiteX14" fmla="*/ 23703 w 43256"/>
              <a:gd name="connsiteY14" fmla="*/ 45935 h 52629"/>
              <a:gd name="connsiteX15" fmla="*/ 16516 w 43256"/>
              <a:gd name="connsiteY15" fmla="*/ 42095 h 52629"/>
              <a:gd name="connsiteX16" fmla="*/ 5840 w 43256"/>
              <a:gd name="connsiteY16" fmla="*/ 38301 h 52629"/>
              <a:gd name="connsiteX17" fmla="*/ 1146 w 43256"/>
              <a:gd name="connsiteY17" fmla="*/ 34079 h 52629"/>
              <a:gd name="connsiteX18" fmla="*/ 2149 w 43256"/>
              <a:gd name="connsiteY18" fmla="*/ 28380 h 52629"/>
              <a:gd name="connsiteX19" fmla="*/ 31 w 43256"/>
              <a:gd name="connsiteY19" fmla="*/ 22533 h 52629"/>
              <a:gd name="connsiteX20" fmla="*/ 3899 w 43256"/>
              <a:gd name="connsiteY20" fmla="*/ 17336 h 52629"/>
              <a:gd name="connsiteX21" fmla="*/ 3936 w 43256"/>
              <a:gd name="connsiteY21" fmla="*/ 17199 h 52629"/>
              <a:gd name="connsiteX0" fmla="*/ 2807807 w 9264514"/>
              <a:gd name="connsiteY0" fmla="*/ 4346360 h 4447774"/>
              <a:gd name="connsiteX1" fmla="*/ 2706393 w 9264514"/>
              <a:gd name="connsiteY1" fmla="*/ 4447774 h 4447774"/>
              <a:gd name="connsiteX2" fmla="*/ 2604979 w 9264514"/>
              <a:gd name="connsiteY2" fmla="*/ 4346360 h 4447774"/>
              <a:gd name="connsiteX3" fmla="*/ 2706393 w 9264514"/>
              <a:gd name="connsiteY3" fmla="*/ 4244946 h 4447774"/>
              <a:gd name="connsiteX4" fmla="*/ 2807807 w 9264514"/>
              <a:gd name="connsiteY4" fmla="*/ 4346360 h 4447774"/>
              <a:gd name="connsiteX0" fmla="*/ 3020473 w 9264514"/>
              <a:gd name="connsiteY0" fmla="*/ 4214662 h 4447774"/>
              <a:gd name="connsiteX1" fmla="*/ 2817645 w 9264514"/>
              <a:gd name="connsiteY1" fmla="*/ 4417490 h 4447774"/>
              <a:gd name="connsiteX2" fmla="*/ 2614817 w 9264514"/>
              <a:gd name="connsiteY2" fmla="*/ 4214662 h 4447774"/>
              <a:gd name="connsiteX3" fmla="*/ 2817645 w 9264514"/>
              <a:gd name="connsiteY3" fmla="*/ 4011834 h 4447774"/>
              <a:gd name="connsiteX4" fmla="*/ 3020473 w 9264514"/>
              <a:gd name="connsiteY4" fmla="*/ 4214662 h 4447774"/>
              <a:gd name="connsiteX0" fmla="*/ 3364029 w 9264514"/>
              <a:gd name="connsiteY0" fmla="*/ 3928020 h 4447774"/>
              <a:gd name="connsiteX1" fmla="*/ 3059786 w 9264514"/>
              <a:gd name="connsiteY1" fmla="*/ 4232263 h 4447774"/>
              <a:gd name="connsiteX2" fmla="*/ 2755543 w 9264514"/>
              <a:gd name="connsiteY2" fmla="*/ 3928020 h 4447774"/>
              <a:gd name="connsiteX3" fmla="*/ 3059786 w 9264514"/>
              <a:gd name="connsiteY3" fmla="*/ 3623777 h 4447774"/>
              <a:gd name="connsiteX4" fmla="*/ 3364029 w 9264514"/>
              <a:gd name="connsiteY4" fmla="*/ 3928020 h 4447774"/>
              <a:gd name="connsiteX0" fmla="*/ 4729 w 43256"/>
              <a:gd name="connsiteY0" fmla="*/ 29006 h 52629"/>
              <a:gd name="connsiteX1" fmla="*/ 2196 w 43256"/>
              <a:gd name="connsiteY1" fmla="*/ 28209 h 52629"/>
              <a:gd name="connsiteX2" fmla="*/ 6964 w 43256"/>
              <a:gd name="connsiteY2" fmla="*/ 37728 h 52629"/>
              <a:gd name="connsiteX3" fmla="*/ 5856 w 43256"/>
              <a:gd name="connsiteY3" fmla="*/ 38109 h 52629"/>
              <a:gd name="connsiteX4" fmla="*/ 16514 w 43256"/>
              <a:gd name="connsiteY4" fmla="*/ 41919 h 52629"/>
              <a:gd name="connsiteX5" fmla="*/ 15846 w 43256"/>
              <a:gd name="connsiteY5" fmla="*/ 40179 h 52629"/>
              <a:gd name="connsiteX6" fmla="*/ 28863 w 43256"/>
              <a:gd name="connsiteY6" fmla="*/ 37580 h 52629"/>
              <a:gd name="connsiteX7" fmla="*/ 28596 w 43256"/>
              <a:gd name="connsiteY7" fmla="*/ 39489 h 52629"/>
              <a:gd name="connsiteX8" fmla="*/ 34165 w 43256"/>
              <a:gd name="connsiteY8" fmla="*/ 25783 h 52629"/>
              <a:gd name="connsiteX9" fmla="*/ 37416 w 43256"/>
              <a:gd name="connsiteY9" fmla="*/ 32919 h 52629"/>
              <a:gd name="connsiteX10" fmla="*/ 41834 w 43256"/>
              <a:gd name="connsiteY10" fmla="*/ 18183 h 52629"/>
              <a:gd name="connsiteX11" fmla="*/ 40386 w 43256"/>
              <a:gd name="connsiteY11" fmla="*/ 20859 h 52629"/>
              <a:gd name="connsiteX12" fmla="*/ 38360 w 43256"/>
              <a:gd name="connsiteY12" fmla="*/ 8255 h 52629"/>
              <a:gd name="connsiteX13" fmla="*/ 38436 w 43256"/>
              <a:gd name="connsiteY13" fmla="*/ 9519 h 52629"/>
              <a:gd name="connsiteX14" fmla="*/ 29703 w 43256"/>
              <a:gd name="connsiteY14" fmla="*/ 3610 h 52629"/>
              <a:gd name="connsiteX15" fmla="*/ 30077 w 43256"/>
              <a:gd name="connsiteY15" fmla="*/ 3117 h 52629"/>
              <a:gd name="connsiteX16" fmla="*/ 22177 w 43256"/>
              <a:gd name="connsiteY16" fmla="*/ 7549 h 52629"/>
              <a:gd name="connsiteX17" fmla="*/ 22242 w 43256"/>
              <a:gd name="connsiteY17" fmla="*/ 3547 h 52629"/>
              <a:gd name="connsiteX18" fmla="*/ 15582 w 43256"/>
              <a:gd name="connsiteY18" fmla="*/ 8954 h 52629"/>
              <a:gd name="connsiteX19" fmla="*/ 15336 w 43256"/>
              <a:gd name="connsiteY19" fmla="*/ 9369 h 52629"/>
              <a:gd name="connsiteX20" fmla="*/ 4163 w 43256"/>
              <a:gd name="connsiteY20" fmla="*/ 18618 h 52629"/>
              <a:gd name="connsiteX21" fmla="*/ 3936 w 43256"/>
              <a:gd name="connsiteY21" fmla="*/ 17199 h 5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2629">
                <a:moveTo>
                  <a:pt x="3936" y="17199"/>
                </a:moveTo>
                <a:cubicBezTo>
                  <a:pt x="3665" y="14486"/>
                  <a:pt x="3178" y="7968"/>
                  <a:pt x="4776" y="5445"/>
                </a:cubicBezTo>
                <a:cubicBezTo>
                  <a:pt x="6374" y="2922"/>
                  <a:pt x="10785" y="-124"/>
                  <a:pt x="13526" y="2061"/>
                </a:cubicBezTo>
                <a:cubicBezTo>
                  <a:pt x="15199" y="-2232"/>
                  <a:pt x="19876" y="986"/>
                  <a:pt x="22418" y="4396"/>
                </a:cubicBezTo>
                <a:cubicBezTo>
                  <a:pt x="23059" y="2647"/>
                  <a:pt x="24617" y="3125"/>
                  <a:pt x="25785" y="3029"/>
                </a:cubicBezTo>
                <a:cubicBezTo>
                  <a:pt x="26953" y="2933"/>
                  <a:pt x="28469" y="2107"/>
                  <a:pt x="29427" y="3818"/>
                </a:cubicBezTo>
                <a:cubicBezTo>
                  <a:pt x="30809" y="1604"/>
                  <a:pt x="34011" y="2755"/>
                  <a:pt x="35499" y="3519"/>
                </a:cubicBezTo>
                <a:cubicBezTo>
                  <a:pt x="36987" y="4283"/>
                  <a:pt x="38066" y="6229"/>
                  <a:pt x="38354" y="8405"/>
                </a:cubicBezTo>
                <a:cubicBezTo>
                  <a:pt x="40082" y="9047"/>
                  <a:pt x="41458" y="10827"/>
                  <a:pt x="42018" y="13147"/>
                </a:cubicBezTo>
                <a:cubicBezTo>
                  <a:pt x="42425" y="14831"/>
                  <a:pt x="42367" y="16660"/>
                  <a:pt x="41854" y="18289"/>
                </a:cubicBezTo>
                <a:cubicBezTo>
                  <a:pt x="43115" y="20523"/>
                  <a:pt x="43556" y="23419"/>
                  <a:pt x="43052" y="26151"/>
                </a:cubicBezTo>
                <a:cubicBezTo>
                  <a:pt x="42382" y="29783"/>
                  <a:pt x="40164" y="32503"/>
                  <a:pt x="37440" y="33033"/>
                </a:cubicBezTo>
                <a:cubicBezTo>
                  <a:pt x="37427" y="35300"/>
                  <a:pt x="36694" y="37450"/>
                  <a:pt x="35431" y="38930"/>
                </a:cubicBezTo>
                <a:cubicBezTo>
                  <a:pt x="33512" y="41179"/>
                  <a:pt x="30740" y="41468"/>
                  <a:pt x="28591" y="39644"/>
                </a:cubicBezTo>
                <a:cubicBezTo>
                  <a:pt x="27896" y="42777"/>
                  <a:pt x="26035" y="45172"/>
                  <a:pt x="23703" y="45935"/>
                </a:cubicBezTo>
                <a:cubicBezTo>
                  <a:pt x="20955" y="46834"/>
                  <a:pt x="18087" y="45302"/>
                  <a:pt x="16516" y="42095"/>
                </a:cubicBezTo>
                <a:cubicBezTo>
                  <a:pt x="12808" y="45139"/>
                  <a:pt x="7992" y="43428"/>
                  <a:pt x="5840" y="38301"/>
                </a:cubicBezTo>
                <a:cubicBezTo>
                  <a:pt x="3726" y="38638"/>
                  <a:pt x="1741" y="36853"/>
                  <a:pt x="1146" y="34079"/>
                </a:cubicBezTo>
                <a:cubicBezTo>
                  <a:pt x="715" y="32072"/>
                  <a:pt x="1096" y="29906"/>
                  <a:pt x="2149" y="28380"/>
                </a:cubicBezTo>
                <a:cubicBezTo>
                  <a:pt x="655" y="27183"/>
                  <a:pt x="-177" y="24886"/>
                  <a:pt x="31" y="22533"/>
                </a:cubicBezTo>
                <a:cubicBezTo>
                  <a:pt x="275" y="19778"/>
                  <a:pt x="1881" y="17620"/>
                  <a:pt x="3899" y="17336"/>
                </a:cubicBezTo>
                <a:cubicBezTo>
                  <a:pt x="3911" y="17290"/>
                  <a:pt x="3924" y="17245"/>
                  <a:pt x="3936" y="17199"/>
                </a:cubicBezTo>
                <a:close/>
              </a:path>
              <a:path w="9264514" h="4447774">
                <a:moveTo>
                  <a:pt x="2807807" y="4346360"/>
                </a:moveTo>
                <a:cubicBezTo>
                  <a:pt x="2807807" y="4402369"/>
                  <a:pt x="2762402" y="4447774"/>
                  <a:pt x="2706393" y="4447774"/>
                </a:cubicBezTo>
                <a:cubicBezTo>
                  <a:pt x="2650384" y="4447774"/>
                  <a:pt x="2604979" y="4402369"/>
                  <a:pt x="2604979" y="4346360"/>
                </a:cubicBezTo>
                <a:cubicBezTo>
                  <a:pt x="2604979" y="4290351"/>
                  <a:pt x="2650384" y="4244946"/>
                  <a:pt x="2706393" y="4244946"/>
                </a:cubicBezTo>
                <a:cubicBezTo>
                  <a:pt x="2762402" y="4244946"/>
                  <a:pt x="2807807" y="4290351"/>
                  <a:pt x="2807807" y="4346360"/>
                </a:cubicBezTo>
                <a:close/>
              </a:path>
              <a:path w="9264514" h="4447774">
                <a:moveTo>
                  <a:pt x="3020473" y="4214662"/>
                </a:moveTo>
                <a:cubicBezTo>
                  <a:pt x="3020473" y="4326681"/>
                  <a:pt x="2929664" y="4417490"/>
                  <a:pt x="2817645" y="4417490"/>
                </a:cubicBezTo>
                <a:cubicBezTo>
                  <a:pt x="2705626" y="4417490"/>
                  <a:pt x="2614817" y="4326681"/>
                  <a:pt x="2614817" y="4214662"/>
                </a:cubicBezTo>
                <a:cubicBezTo>
                  <a:pt x="2614817" y="4102643"/>
                  <a:pt x="2705626" y="4011834"/>
                  <a:pt x="2817645" y="4011834"/>
                </a:cubicBezTo>
                <a:cubicBezTo>
                  <a:pt x="2929664" y="4011834"/>
                  <a:pt x="3020473" y="4102643"/>
                  <a:pt x="3020473" y="4214662"/>
                </a:cubicBezTo>
                <a:close/>
              </a:path>
              <a:path w="9264514" h="4447774">
                <a:moveTo>
                  <a:pt x="3364029" y="3928020"/>
                </a:moveTo>
                <a:cubicBezTo>
                  <a:pt x="3364029" y="4096049"/>
                  <a:pt x="3227815" y="4232263"/>
                  <a:pt x="3059786" y="4232263"/>
                </a:cubicBezTo>
                <a:cubicBezTo>
                  <a:pt x="2891757" y="4232263"/>
                  <a:pt x="2755543" y="4096049"/>
                  <a:pt x="2755543" y="3928020"/>
                </a:cubicBezTo>
                <a:cubicBezTo>
                  <a:pt x="2755543" y="3759991"/>
                  <a:pt x="2891757" y="3623777"/>
                  <a:pt x="3059786" y="3623777"/>
                </a:cubicBezTo>
                <a:cubicBezTo>
                  <a:pt x="3227815" y="3623777"/>
                  <a:pt x="3364029" y="3759991"/>
                  <a:pt x="3364029" y="3928020"/>
                </a:cubicBezTo>
                <a:close/>
              </a:path>
              <a:path w="43256" h="52629" fill="none" extrusionOk="0">
                <a:moveTo>
                  <a:pt x="4729" y="29006"/>
                </a:moveTo>
                <a:cubicBezTo>
                  <a:pt x="3845" y="29100"/>
                  <a:pt x="2961" y="28822"/>
                  <a:pt x="2196" y="28209"/>
                </a:cubicBezTo>
                <a:moveTo>
                  <a:pt x="6964" y="37728"/>
                </a:moveTo>
                <a:cubicBezTo>
                  <a:pt x="6609" y="37921"/>
                  <a:pt x="6236" y="38049"/>
                  <a:pt x="5856" y="38109"/>
                </a:cubicBezTo>
                <a:moveTo>
                  <a:pt x="16514" y="41919"/>
                </a:moveTo>
                <a:cubicBezTo>
                  <a:pt x="16247" y="41373"/>
                  <a:pt x="16023" y="40790"/>
                  <a:pt x="15846" y="40179"/>
                </a:cubicBezTo>
                <a:moveTo>
                  <a:pt x="28863" y="37580"/>
                </a:moveTo>
                <a:cubicBezTo>
                  <a:pt x="28824" y="38227"/>
                  <a:pt x="28734" y="38867"/>
                  <a:pt x="28596" y="39489"/>
                </a:cubicBezTo>
                <a:moveTo>
                  <a:pt x="34165" y="25783"/>
                </a:moveTo>
                <a:cubicBezTo>
                  <a:pt x="36169" y="27111"/>
                  <a:pt x="37434" y="29887"/>
                  <a:pt x="37416" y="32919"/>
                </a:cubicBezTo>
                <a:moveTo>
                  <a:pt x="41834" y="18183"/>
                </a:moveTo>
                <a:cubicBezTo>
                  <a:pt x="41509" y="19215"/>
                  <a:pt x="41014" y="20131"/>
                  <a:pt x="40386" y="20859"/>
                </a:cubicBezTo>
                <a:moveTo>
                  <a:pt x="38360" y="8255"/>
                </a:moveTo>
                <a:cubicBezTo>
                  <a:pt x="38415" y="8672"/>
                  <a:pt x="38441" y="9095"/>
                  <a:pt x="38436" y="9519"/>
                </a:cubicBezTo>
                <a:moveTo>
                  <a:pt x="29703" y="3610"/>
                </a:moveTo>
                <a:cubicBezTo>
                  <a:pt x="29892" y="3027"/>
                  <a:pt x="29773" y="3603"/>
                  <a:pt x="30077" y="3117"/>
                </a:cubicBezTo>
                <a:moveTo>
                  <a:pt x="22177" y="7549"/>
                </a:moveTo>
                <a:cubicBezTo>
                  <a:pt x="22254" y="7067"/>
                  <a:pt x="22081" y="3988"/>
                  <a:pt x="22242" y="3547"/>
                </a:cubicBezTo>
                <a:moveTo>
                  <a:pt x="15582" y="8954"/>
                </a:moveTo>
                <a:cubicBezTo>
                  <a:pt x="16054" y="9330"/>
                  <a:pt x="14944" y="8850"/>
                  <a:pt x="15336" y="9369"/>
                </a:cubicBezTo>
                <a:moveTo>
                  <a:pt x="4163" y="18618"/>
                </a:moveTo>
                <a:cubicBezTo>
                  <a:pt x="4060" y="18154"/>
                  <a:pt x="3984" y="17680"/>
                  <a:pt x="3936" y="17199"/>
                </a:cubicBezTo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12704" y="4214412"/>
            <a:ext cx="5755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Автор проекта: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Курамшина</a:t>
            </a:r>
            <a:r>
              <a:rPr lang="ru-RU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Юлия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Касымовна</a:t>
            </a:r>
            <a:endParaRPr lang="ru-RU" sz="20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 для детей 6-7 лет)</a:t>
            </a:r>
            <a:endParaRPr lang="ru-RU" sz="20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5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3246" y="0"/>
            <a:ext cx="9147246" cy="51435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alphaModFix amt="7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6530" y="-9254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Реализация задач</a:t>
            </a:r>
            <a:r>
              <a:rPr lang="ru-RU" sz="2400" b="1" dirty="0">
                <a:solidFill>
                  <a:schemeClr val="bg1"/>
                </a:solidFill>
                <a:latin typeface="CyrillicOld" pitchFamily="2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содержательного этапа  проекта</a:t>
            </a:r>
            <a:endParaRPr lang="ru-RU" sz="2400" b="1" dirty="0">
              <a:solidFill>
                <a:srgbClr val="28522D"/>
              </a:solidFill>
              <a:latin typeface="CyrillicOld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6530" y="1419622"/>
            <a:ext cx="4045430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1088" y="474256"/>
            <a:ext cx="268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Методы и формы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9784" y="843588"/>
            <a:ext cx="247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Практические </a:t>
            </a:r>
            <a:r>
              <a:rPr lang="ru-RU" b="1" u="sng" dirty="0">
                <a:solidFill>
                  <a:schemeClr val="bg1"/>
                </a:solidFill>
              </a:rPr>
              <a:t>методы.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6083" y="154386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Опыты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38496" y="1419622"/>
            <a:ext cx="4045430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5965" y="1541840"/>
            <a:ext cx="185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Моделирование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2"/>
          <a:stretch/>
        </p:blipFill>
        <p:spPr bwMode="auto">
          <a:xfrm>
            <a:off x="765594" y="2248500"/>
            <a:ext cx="2601495" cy="239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26" y="2355726"/>
            <a:ext cx="2540327" cy="239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120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3246" y="0"/>
            <a:ext cx="9147246" cy="51435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alphaModFix amt="7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6530" y="-9254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Реализация задач</a:t>
            </a:r>
            <a:r>
              <a:rPr lang="ru-RU" sz="2400" b="1" dirty="0">
                <a:solidFill>
                  <a:schemeClr val="bg1"/>
                </a:solidFill>
                <a:latin typeface="CyrillicOld" pitchFamily="2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содержательного этапа  проекта</a:t>
            </a:r>
            <a:endParaRPr lang="ru-RU" sz="2400" b="1" dirty="0">
              <a:solidFill>
                <a:srgbClr val="28522D"/>
              </a:solidFill>
              <a:latin typeface="CyrillicOld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6530" y="1419622"/>
            <a:ext cx="4045430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1088" y="474256"/>
            <a:ext cx="268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Методы и формы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9784" y="843588"/>
            <a:ext cx="218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Словесные </a:t>
            </a:r>
            <a:r>
              <a:rPr lang="ru-RU" b="1" u="sng" dirty="0">
                <a:solidFill>
                  <a:schemeClr val="bg1"/>
                </a:solidFill>
              </a:rPr>
              <a:t>методы.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7235" y="1543864"/>
            <a:ext cx="97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Беседа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38496" y="1419622"/>
            <a:ext cx="4045430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126" y="1541840"/>
            <a:ext cx="2604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Чтение художественной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литературы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8"/>
          <a:stretch/>
        </p:blipFill>
        <p:spPr bwMode="auto">
          <a:xfrm>
            <a:off x="752420" y="2296275"/>
            <a:ext cx="2627846" cy="239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97" y="2323689"/>
            <a:ext cx="2627845" cy="239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919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9127" y="1"/>
            <a:ext cx="9153127" cy="5143500"/>
          </a:xfrm>
          <a:prstGeom prst="roundRect">
            <a:avLst>
              <a:gd name="adj" fmla="val 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493154" y="1491630"/>
            <a:ext cx="8069912" cy="3499155"/>
            <a:chOff x="493154" y="1491630"/>
            <a:chExt cx="8069912" cy="349915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93154" y="1491630"/>
              <a:ext cx="8069912" cy="3499155"/>
            </a:xfrm>
            <a:prstGeom prst="roundRect">
              <a:avLst>
                <a:gd name="adj" fmla="val 20714"/>
              </a:avLst>
            </a:prstGeom>
            <a:solidFill>
              <a:srgbClr val="5CA273">
                <a:alpha val="50000"/>
              </a:srgbClr>
            </a:solidFill>
            <a:ln>
              <a:noFill/>
            </a:ln>
            <a:effectLst>
              <a:outerShdw blurRad="381000" dist="419100" dir="18900000" algn="bl" rotWithShape="0">
                <a:schemeClr val="tx1">
                  <a:alpha val="5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3568" y="2717507"/>
              <a:ext cx="352839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Занятия</a:t>
              </a:r>
              <a:r>
                <a:rPr lang="ru-RU" dirty="0">
                  <a:solidFill>
                    <a:schemeClr val="bg1"/>
                  </a:solidFill>
                </a:rPr>
                <a:t>, экскурсии, прогулки, работа в уголке </a:t>
              </a:r>
              <a:r>
                <a:rPr lang="ru-RU" dirty="0" smtClean="0">
                  <a:solidFill>
                    <a:schemeClr val="bg1"/>
                  </a:solidFill>
                </a:rPr>
                <a:t>природы, опытно – экспериментальная деятельность, творческая деятельность </a:t>
              </a:r>
              <a:r>
                <a:rPr lang="ru-RU" dirty="0">
                  <a:solidFill>
                    <a:schemeClr val="bg1"/>
                  </a:solidFill>
                </a:rPr>
                <a:t>и др.</a:t>
              </a:r>
              <a:endParaRPr lang="ru-RU" dirty="0">
                <a:solidFill>
                  <a:schemeClr val="bg1"/>
                </a:solidFill>
                <a:effectLst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054" y="2051546"/>
              <a:ext cx="3480606" cy="2320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539552" y="411510"/>
            <a:ext cx="7992888" cy="928150"/>
          </a:xfrm>
          <a:prstGeom prst="roundRect">
            <a:avLst/>
          </a:prstGeom>
          <a:solidFill>
            <a:srgbClr val="2852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Формы </a:t>
            </a:r>
            <a:r>
              <a:rPr lang="ru-RU" b="1" dirty="0"/>
              <a:t>организации деятельности детей</a:t>
            </a:r>
            <a:r>
              <a:rPr lang="ru-RU" dirty="0"/>
              <a:t> 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9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108520" y="-6835"/>
            <a:ext cx="9273278" cy="5143500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6008" y="43955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Взаимодействие с родителями</a:t>
            </a:r>
            <a:endParaRPr lang="ru-RU" sz="2400" b="1" dirty="0">
              <a:solidFill>
                <a:srgbClr val="28522D"/>
              </a:solidFill>
              <a:latin typeface="CyrillicOld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699542"/>
            <a:ext cx="8208912" cy="429994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4135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Проведение родительского собрания по теме проекта;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Конкурс поделок из природного материала т. д.;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Создание </a:t>
            </a:r>
            <a:r>
              <a:rPr lang="ru-RU" dirty="0" err="1">
                <a:solidFill>
                  <a:schemeClr val="bg1"/>
                </a:solidFill>
              </a:rPr>
              <a:t>лэпбука</a:t>
            </a:r>
            <a:r>
              <a:rPr lang="ru-RU" dirty="0">
                <a:solidFill>
                  <a:schemeClr val="bg1"/>
                </a:solidFill>
              </a:rPr>
              <a:t> с участием родителей, реализация мини - проекта «Макет леса»;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Ознакомление родителей с результатами обучения детей (открытые занятия);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Информация в уголках для родителей;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Обращение к положительному семейному опыту (Например, «Как мы отдыхаем на природе») и т.д. </a:t>
            </a:r>
          </a:p>
        </p:txBody>
      </p:sp>
    </p:spTree>
    <p:extLst>
      <p:ext uri="{BB962C8B-B14F-4D97-AF65-F5344CB8AC3E}">
        <p14:creationId xmlns:p14="http://schemas.microsoft.com/office/powerpoint/2010/main" val="2904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.ytimg.com/vi/Y3xDdYCGSx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40"/>
            <a:ext cx="9144000" cy="51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иагональная полоса 2"/>
          <p:cNvSpPr/>
          <p:nvPr/>
        </p:nvSpPr>
        <p:spPr>
          <a:xfrm rot="19821553">
            <a:off x="-875557" y="-1563077"/>
            <a:ext cx="8658776" cy="7794035"/>
          </a:xfrm>
          <a:prstGeom prst="diagStripe">
            <a:avLst>
              <a:gd name="adj" fmla="val 14332"/>
            </a:avLst>
          </a:prstGeom>
          <a:solidFill>
            <a:srgbClr val="5CA27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56498">
            <a:off x="3229394" y="-939372"/>
            <a:ext cx="1800200" cy="8064896"/>
          </a:xfrm>
          <a:prstGeom prst="rect">
            <a:avLst/>
          </a:prstGeom>
          <a:gradFill flip="none" rotWithShape="1">
            <a:gsLst>
              <a:gs pos="70000">
                <a:srgbClr val="939393">
                  <a:alpha val="23000"/>
                </a:srgbClr>
              </a:gs>
              <a:gs pos="0">
                <a:schemeClr val="tx1">
                  <a:lumMod val="85000"/>
                  <a:lumOff val="15000"/>
                  <a:alpha val="71000"/>
                </a:schemeClr>
              </a:gs>
              <a:gs pos="100000">
                <a:schemeClr val="bg1">
                  <a:alpha val="5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56498">
            <a:off x="5101603" y="-909943"/>
            <a:ext cx="1800200" cy="8064896"/>
          </a:xfrm>
          <a:prstGeom prst="rect">
            <a:avLst/>
          </a:prstGeom>
          <a:gradFill flip="none" rotWithShape="1">
            <a:gsLst>
              <a:gs pos="70000">
                <a:srgbClr val="939393">
                  <a:alpha val="23000"/>
                </a:srgbClr>
              </a:gs>
              <a:gs pos="0">
                <a:schemeClr val="tx1">
                  <a:lumMod val="85000"/>
                  <a:lumOff val="15000"/>
                  <a:alpha val="71000"/>
                </a:schemeClr>
              </a:gs>
              <a:gs pos="100000">
                <a:schemeClr val="bg1"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771550"/>
            <a:ext cx="3534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28522D"/>
                </a:solidFill>
                <a:latin typeface="CyrillicOld" pitchFamily="2" charset="0"/>
              </a:rPr>
              <a:t>Итоги проекта:</a:t>
            </a:r>
            <a:endParaRPr lang="ru-RU" sz="4000" b="1" dirty="0">
              <a:solidFill>
                <a:srgbClr val="28522D"/>
              </a:solidFill>
              <a:latin typeface="Cyrillic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2690" y="6016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 </a:t>
            </a:r>
            <a:r>
              <a:rPr lang="ru-RU" dirty="0" smtClean="0">
                <a:solidFill>
                  <a:schemeClr val="bg1"/>
                </a:solidFill>
              </a:rPr>
              <a:t>Разработан план </a:t>
            </a:r>
            <a:r>
              <a:rPr lang="ru-RU" dirty="0">
                <a:solidFill>
                  <a:schemeClr val="bg1"/>
                </a:solidFill>
              </a:rPr>
              <a:t>мероприятий по ознакомлению с экосистемой «Лес».</a:t>
            </a:r>
          </a:p>
          <a:p>
            <a:r>
              <a:rPr lang="ru-RU" dirty="0">
                <a:solidFill>
                  <a:schemeClr val="bg1"/>
                </a:solidFill>
              </a:rPr>
              <a:t> 2. </a:t>
            </a:r>
            <a:r>
              <a:rPr lang="ru-RU" dirty="0" smtClean="0">
                <a:solidFill>
                  <a:schemeClr val="bg1"/>
                </a:solidFill>
              </a:rPr>
              <a:t>Повысился уровень </a:t>
            </a:r>
            <a:r>
              <a:rPr lang="ru-RU" dirty="0" err="1" smtClean="0">
                <a:solidFill>
                  <a:schemeClr val="bg1"/>
                </a:solidFill>
              </a:rPr>
              <a:t>сформированности</a:t>
            </a:r>
            <a:r>
              <a:rPr lang="ru-RU" dirty="0" smtClean="0">
                <a:solidFill>
                  <a:schemeClr val="bg1"/>
                </a:solidFill>
              </a:rPr>
              <a:t> экологической </a:t>
            </a:r>
            <a:r>
              <a:rPr lang="ru-RU" dirty="0">
                <a:solidFill>
                  <a:schemeClr val="bg1"/>
                </a:solidFill>
              </a:rPr>
              <a:t>грамотности и экологической культуры у детей дошкольного возраста через ознакомление с экосистемой «Лес».</a:t>
            </a:r>
          </a:p>
          <a:p>
            <a:r>
              <a:rPr lang="ru-RU" dirty="0">
                <a:solidFill>
                  <a:schemeClr val="bg1"/>
                </a:solidFill>
              </a:rPr>
              <a:t>3. Оснащение развивающей предметно – пространственной среды группы (макет «Лес», </a:t>
            </a:r>
            <a:r>
              <a:rPr lang="ru-RU" dirty="0" err="1">
                <a:solidFill>
                  <a:schemeClr val="bg1"/>
                </a:solidFill>
              </a:rPr>
              <a:t>лэпбук</a:t>
            </a:r>
            <a:r>
              <a:rPr lang="ru-RU" dirty="0">
                <a:solidFill>
                  <a:schemeClr val="bg1"/>
                </a:solidFill>
              </a:rPr>
              <a:t> «Этажи леса»).</a:t>
            </a:r>
          </a:p>
          <a:p>
            <a:r>
              <a:rPr lang="ru-RU" dirty="0">
                <a:solidFill>
                  <a:schemeClr val="bg1"/>
                </a:solidFill>
              </a:rPr>
              <a:t>4. Привлечение родителей к процессу формирования основ экологического сознания у детей дошкольного возраста, повышение экологической грамотности самих родителей.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64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ta.ru/upload/resize/2560/1600/upload/wallpapers/2022/08/20/06/33/87965/forest-trees-fog-nature-road-d6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ota.ru/upload/resize/2560/1600/upload/wallpapers/2022/08/20/06/33/87965/forest-trees-fog-nature-road-d6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ota.ru/upload/resize/2560/1600/upload/wallpapers/2022/08/20/06/33/87965/forest-trees-fog-nature-road-d6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i.ytimg.com/vi/Y3xDdYCGSx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-24140"/>
            <a:ext cx="9144000" cy="51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 rot="1984233">
            <a:off x="-1004737" y="-1697979"/>
            <a:ext cx="4169298" cy="3418481"/>
          </a:xfrm>
          <a:prstGeom prst="roundRect">
            <a:avLst>
              <a:gd name="adj" fmla="val 20714"/>
            </a:avLst>
          </a:prstGeom>
          <a:solidFill>
            <a:srgbClr val="5CA273"/>
          </a:solidFill>
          <a:ln>
            <a:noFill/>
          </a:ln>
          <a:effectLst>
            <a:outerShdw blurRad="381000" dist="5207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5175" y="310031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28522D"/>
                </a:solidFill>
                <a:latin typeface="CyrillicOld" pitchFamily="2" charset="0"/>
              </a:rPr>
              <a:t>Цель:</a:t>
            </a:r>
            <a:endParaRPr lang="ru-RU" sz="4000" b="1" dirty="0">
              <a:solidFill>
                <a:srgbClr val="28522D"/>
              </a:solidFill>
              <a:latin typeface="CyrillicOld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342053"/>
            <a:ext cx="5545506" cy="4478167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3929" y="1563638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Воспитание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у детей экологической грамотности,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бережного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 любовного отношения к природе,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формирование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личности ребенка, как  части природы,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его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экологической культуры и экологического сознания.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1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.ytimg.com/vi/Y3xDdYCGSx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/>
          <a:stretch/>
        </p:blipFill>
        <p:spPr bwMode="auto">
          <a:xfrm>
            <a:off x="0" y="-24140"/>
            <a:ext cx="9165232" cy="51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347864" y="342053"/>
            <a:ext cx="5545506" cy="4478167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984233">
            <a:off x="-897026" y="3720417"/>
            <a:ext cx="4169298" cy="3418481"/>
          </a:xfrm>
          <a:prstGeom prst="roundRect">
            <a:avLst>
              <a:gd name="adj" fmla="val 20714"/>
            </a:avLst>
          </a:prstGeom>
          <a:solidFill>
            <a:srgbClr val="5CA273"/>
          </a:solidFill>
          <a:ln>
            <a:noFill/>
          </a:ln>
          <a:effectLst>
            <a:outerShdw blurRad="381000" dist="5207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7302" y="3962712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28522D"/>
                </a:solidFill>
                <a:latin typeface="CyrillicOld" pitchFamily="2" charset="0"/>
              </a:rPr>
              <a:t>Задачи:</a:t>
            </a:r>
            <a:endParaRPr lang="ru-RU" sz="4000" b="1" dirty="0">
              <a:solidFill>
                <a:srgbClr val="28522D"/>
              </a:solidFill>
              <a:latin typeface="Cyrillic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7241" y="331565"/>
            <a:ext cx="49477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Познакомить 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детей с экосистемой «Лес», как сообществом растений и животных, которые живут вместе и нужны друг другу.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Познакомить 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детей с разновидностями леса (с хвойными деревьями, ельником, сосновым бором, смешанным лесом).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Расширять  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знания  детей об этажах леса, растениях и животных, обитающих на них, их взаимосвязях друг с другом,  приспособленности к жизни в разные сезоны, взаимосвязи живой природы с неживой (водой, светом, теплом).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Познакомить 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детей с  условиями взаимодействия человека с объектами экосистемы «Лес».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Познакомить 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правилами поведения в лесу, понимание последствий экологически неграмотного поведения (разведения костров, уничтожения деревьев, сбора растений для букетов)</a:t>
            </a:r>
          </a:p>
          <a:p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 Познакомить с последствиями уничтожения деревьев (исчезновение животных, растений, муравейников, грибов и т. п.).</a:t>
            </a:r>
          </a:p>
          <a:p>
            <a:endParaRPr lang="ru-R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27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3420888" y="-1172666"/>
            <a:ext cx="7488000" cy="7488832"/>
          </a:xfrm>
          <a:prstGeom prst="ellipse">
            <a:avLst/>
          </a:prstGeom>
          <a:gradFill>
            <a:gsLst>
              <a:gs pos="84500">
                <a:schemeClr val="accent3">
                  <a:lumMod val="60000"/>
                  <a:lumOff val="40000"/>
                </a:schemeClr>
              </a:gs>
              <a:gs pos="69000">
                <a:schemeClr val="accent3"/>
              </a:gs>
              <a:gs pos="53000">
                <a:schemeClr val="accent3">
                  <a:lumMod val="50000"/>
                </a:schemeClr>
              </a:gs>
              <a:gs pos="33000">
                <a:schemeClr val="accent3">
                  <a:lumMod val="50000"/>
                </a:schemeClr>
              </a:gs>
              <a:gs pos="17000">
                <a:srgbClr val="28522D"/>
              </a:gs>
              <a:gs pos="1000">
                <a:srgbClr val="28522D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3528392" y="-802357"/>
            <a:ext cx="7056784" cy="67482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3587103" y="-1748250"/>
            <a:ext cx="9180000" cy="8640000"/>
            <a:chOff x="-4667103" y="-1676722"/>
            <a:chExt cx="9180000" cy="8640000"/>
          </a:xfrm>
        </p:grpSpPr>
        <p:sp>
          <p:nvSpPr>
            <p:cNvPr id="4" name="Овал 3"/>
            <p:cNvSpPr/>
            <p:nvPr/>
          </p:nvSpPr>
          <p:spPr>
            <a:xfrm>
              <a:off x="-4127103" y="-1676722"/>
              <a:ext cx="8640000" cy="8640000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-4422430" y="475204"/>
              <a:ext cx="1080000" cy="1080000"/>
            </a:xfrm>
            <a:prstGeom prst="ellipse">
              <a:avLst/>
            </a:prstGeom>
            <a:solidFill>
              <a:srgbClr val="5EAD2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-4667103" y="1950140"/>
              <a:ext cx="1080000" cy="10800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-4462824" y="3507374"/>
              <a:ext cx="1080000" cy="1080000"/>
            </a:xfrm>
            <a:prstGeom prst="ellipse">
              <a:avLst/>
            </a:prstGeom>
            <a:solidFill>
              <a:srgbClr val="28522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5815690" y="556224"/>
            <a:ext cx="2952328" cy="928150"/>
          </a:xfrm>
          <a:prstGeom prst="roundRect">
            <a:avLst/>
          </a:prstGeom>
          <a:solidFill>
            <a:srgbClr val="2852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Подготовительный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30498" y="2030462"/>
            <a:ext cx="2952328" cy="9281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Содержательный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2215" y="3587696"/>
            <a:ext cx="2952328" cy="928150"/>
          </a:xfrm>
          <a:prstGeom prst="roundRect">
            <a:avLst/>
          </a:prstGeom>
          <a:solidFill>
            <a:srgbClr val="5EAD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Заключительный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18" y="2032818"/>
            <a:ext cx="3664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yrillicOld" pitchFamily="2" charset="0"/>
              </a:rPr>
              <a:t>Этапы проекта</a:t>
            </a:r>
            <a:r>
              <a:rPr lang="ru-RU" sz="4000" b="1" dirty="0" smtClean="0">
                <a:solidFill>
                  <a:srgbClr val="28522D"/>
                </a:solidFill>
                <a:latin typeface="CyrillicOld" pitchFamily="2" charset="0"/>
              </a:rPr>
              <a:t>:</a:t>
            </a:r>
            <a:endParaRPr lang="ru-RU" sz="4000" b="1" dirty="0">
              <a:solidFill>
                <a:srgbClr val="28522D"/>
              </a:solidFill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9127" y="18611"/>
            <a:ext cx="9153127" cy="5124889"/>
          </a:xfrm>
          <a:prstGeom prst="roundRect">
            <a:avLst>
              <a:gd name="adj" fmla="val 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77130" y="1491630"/>
            <a:ext cx="2836454" cy="3499155"/>
            <a:chOff x="277130" y="1491630"/>
            <a:chExt cx="2836454" cy="349915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7130" y="1491630"/>
              <a:ext cx="2772753" cy="3499155"/>
            </a:xfrm>
            <a:prstGeom prst="roundRect">
              <a:avLst>
                <a:gd name="adj" fmla="val 20714"/>
              </a:avLst>
            </a:prstGeom>
            <a:solidFill>
              <a:srgbClr val="5CA273">
                <a:alpha val="50000"/>
              </a:srgbClr>
            </a:solidFill>
            <a:ln>
              <a:noFill/>
            </a:ln>
            <a:effectLst>
              <a:outerShdw blurRad="381000" dist="419100" dir="18900000" algn="bl" rotWithShape="0">
                <a:schemeClr val="tx1">
                  <a:alpha val="5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536" y="1779662"/>
              <a:ext cx="2718048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1. Разработка проекта.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2. Постановка цели, определение задач.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3. Формулировка предполагаемых результатов.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4. Определение условий результативности проекта, участников проекта.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5.Подготовка методической и материально – технической базы.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21627" y="1491630"/>
            <a:ext cx="2836454" cy="3499155"/>
            <a:chOff x="3221627" y="1491630"/>
            <a:chExt cx="2836454" cy="349915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221627" y="1491630"/>
              <a:ext cx="2772753" cy="3499155"/>
            </a:xfrm>
            <a:prstGeom prst="roundRect">
              <a:avLst>
                <a:gd name="adj" fmla="val 20714"/>
              </a:avLst>
            </a:prstGeom>
            <a:solidFill>
              <a:srgbClr val="5CA273">
                <a:alpha val="50000"/>
              </a:srgbClr>
            </a:solidFill>
            <a:ln>
              <a:noFill/>
            </a:ln>
            <a:effectLst>
              <a:outerShdw blurRad="381000" dist="419100" dir="18900000" algn="bl" rotWithShape="0">
                <a:schemeClr val="tx1">
                  <a:alpha val="5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40033" y="1779662"/>
              <a:ext cx="271804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1</a:t>
              </a:r>
              <a:r>
                <a:rPr lang="ru-RU" sz="1400" dirty="0" smtClean="0">
                  <a:solidFill>
                    <a:schemeClr val="bg1"/>
                  </a:solidFill>
                </a:rPr>
                <a:t>.</a:t>
              </a:r>
              <a:r>
                <a:rPr lang="ru-RU" sz="1400" dirty="0">
                  <a:solidFill>
                    <a:schemeClr val="bg1"/>
                  </a:solidFill>
                </a:rPr>
                <a:t> Разработка Плана мероприятий по ознакомлению с экосистемой «Лес».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2. Решение задач проекта формами и методами, адекватными возрастным и индивидуальным особенностям развития детей старшего дошкольного возраста.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 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09911" y="1491630"/>
            <a:ext cx="2836454" cy="3499155"/>
            <a:chOff x="6109911" y="1491630"/>
            <a:chExt cx="2836454" cy="349915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109911" y="1491630"/>
              <a:ext cx="2772753" cy="3499155"/>
            </a:xfrm>
            <a:prstGeom prst="roundRect">
              <a:avLst>
                <a:gd name="adj" fmla="val 20714"/>
              </a:avLst>
            </a:prstGeom>
            <a:solidFill>
              <a:srgbClr val="5CA273">
                <a:alpha val="50000"/>
              </a:srgbClr>
            </a:solidFill>
            <a:ln>
              <a:noFill/>
            </a:ln>
            <a:effectLst>
              <a:outerShdw blurRad="381000" dist="419100" dir="18900000" algn="bl" rotWithShape="0">
                <a:schemeClr val="tx1">
                  <a:alpha val="5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28317" y="1779662"/>
              <a:ext cx="2718048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1</a:t>
              </a:r>
              <a:r>
                <a:rPr lang="ru-RU" sz="1400" dirty="0" smtClean="0">
                  <a:solidFill>
                    <a:schemeClr val="bg1"/>
                  </a:solidFill>
                </a:rPr>
                <a:t>.</a:t>
              </a:r>
              <a:r>
                <a:rPr lang="ru-RU" sz="1400" dirty="0"/>
                <a:t> . </a:t>
              </a:r>
              <a:r>
                <a:rPr lang="ru-RU" sz="1400" dirty="0">
                  <a:solidFill>
                    <a:schemeClr val="bg1"/>
                  </a:solidFill>
                </a:rPr>
                <a:t>Подведение итогов.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2. Мониторинговые исследования по  определению результативности проекта и внесение корректировок в случае необходимости.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3.Презентация проекта</a:t>
              </a: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395536" y="411510"/>
            <a:ext cx="2520280" cy="928150"/>
          </a:xfrm>
          <a:prstGeom prst="roundRect">
            <a:avLst/>
          </a:prstGeom>
          <a:solidFill>
            <a:srgbClr val="2852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Подготовительный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65866" y="411510"/>
            <a:ext cx="2484276" cy="9281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Содержательный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00192" y="411510"/>
            <a:ext cx="2392193" cy="928150"/>
          </a:xfrm>
          <a:prstGeom prst="roundRect">
            <a:avLst/>
          </a:prstGeom>
          <a:solidFill>
            <a:srgbClr val="5EAD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Заключительный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1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flipH="1">
            <a:off x="-3621873" y="-1906622"/>
            <a:ext cx="7561707" cy="6402197"/>
            <a:chOff x="4822022" y="-1746678"/>
            <a:chExt cx="7561707" cy="6402197"/>
          </a:xfrm>
          <a:blipFill>
            <a:blip r:embed="rId2"/>
            <a:stretch>
              <a:fillRect/>
            </a:stretch>
          </a:blipFill>
        </p:grpSpPr>
        <p:sp>
          <p:nvSpPr>
            <p:cNvPr id="4" name="Прямоугольник 3"/>
            <p:cNvSpPr/>
            <p:nvPr/>
          </p:nvSpPr>
          <p:spPr>
            <a:xfrm rot="19311775">
              <a:off x="5485466" y="1071162"/>
              <a:ext cx="4872722" cy="18442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 rot="19311775">
              <a:off x="7511007" y="2153033"/>
              <a:ext cx="4872722" cy="25024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19311775">
              <a:off x="4822022" y="-1746678"/>
              <a:ext cx="4872722" cy="25024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1097325"/>
            <a:ext cx="39966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yrillicOld" pitchFamily="2" charset="0"/>
              </a:rPr>
              <a:t>Предполагаемый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CyrillicOld" pitchFamily="2" charset="0"/>
              </a:rPr>
              <a:t>результат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412665"/>
            <a:ext cx="50040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 У детей  накоплены знания об экосистеме «Лес», его этажах и их обитателях, взаимосвязях внутри этой экосистемы.</a:t>
            </a:r>
          </a:p>
          <a:p>
            <a:r>
              <a:rPr lang="ru-RU" dirty="0">
                <a:solidFill>
                  <a:schemeClr val="bg1"/>
                </a:solidFill>
              </a:rPr>
              <a:t>2. У детей развит познавательный интерес к жизни леса: дети самостоятельно наблюдают разные явления, задают вопросы, охотно слушают рассказы, участвуют в обсуждении.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r>
              <a:rPr lang="ru-RU" dirty="0">
                <a:solidFill>
                  <a:schemeClr val="bg1"/>
                </a:solidFill>
              </a:rPr>
              <a:t>3. Детям знакомы положительные и отрицательные результаты влияние человека на природу, последствия уничтожения деревьев, роль леса в жизни человека.</a:t>
            </a:r>
          </a:p>
          <a:p>
            <a:r>
              <a:rPr lang="ru-RU" dirty="0">
                <a:solidFill>
                  <a:schemeClr val="bg1"/>
                </a:solidFill>
              </a:rPr>
              <a:t> 4.Дошкольники знают правила поведения и  правила взаимодействия в природе, обогащён опыт отношения к природе. Получают эстетическое удовольствие от общения с ней.</a:t>
            </a:r>
          </a:p>
        </p:txBody>
      </p:sp>
    </p:spTree>
    <p:extLst>
      <p:ext uri="{BB962C8B-B14F-4D97-AF65-F5344CB8AC3E}">
        <p14:creationId xmlns:p14="http://schemas.microsoft.com/office/powerpoint/2010/main" val="37737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3246" y="0"/>
            <a:ext cx="9147246" cy="51435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alphaModFix amt="7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6530" y="-9254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Реализация задач</a:t>
            </a:r>
            <a:r>
              <a:rPr lang="ru-RU" sz="2400" b="1" dirty="0">
                <a:solidFill>
                  <a:schemeClr val="bg1"/>
                </a:solidFill>
                <a:latin typeface="CyrillicOld" pitchFamily="2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содержательного этапа  проекта</a:t>
            </a:r>
            <a:endParaRPr lang="ru-RU" sz="2400" b="1" dirty="0">
              <a:solidFill>
                <a:srgbClr val="28522D"/>
              </a:solidFill>
              <a:latin typeface="CyrillicOld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6530" y="1419622"/>
            <a:ext cx="4045430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1088" y="474256"/>
            <a:ext cx="268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Методы и формы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9784" y="843588"/>
            <a:ext cx="2195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Наглядные методы.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255" y="1563638"/>
            <a:ext cx="2753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Рассматривание </a:t>
            </a:r>
            <a:r>
              <a:rPr lang="ru-RU" dirty="0" smtClean="0">
                <a:solidFill>
                  <a:schemeClr val="bg1"/>
                </a:solidFill>
              </a:rPr>
              <a:t>картин 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иллюстраций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9969"/>
            <a:ext cx="1512168" cy="171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38" y="3363838"/>
            <a:ext cx="1799448" cy="134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38496" y="1419622"/>
            <a:ext cx="4045430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95462" y="1576854"/>
            <a:ext cx="31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Использование презентаций.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462" y="2175287"/>
            <a:ext cx="3045196" cy="228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4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3246" y="0"/>
            <a:ext cx="9147246" cy="51435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alphaModFix amt="7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6530" y="-9254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Реализация задач</a:t>
            </a:r>
            <a:r>
              <a:rPr lang="ru-RU" sz="2400" b="1" dirty="0">
                <a:solidFill>
                  <a:schemeClr val="bg1"/>
                </a:solidFill>
                <a:latin typeface="CyrillicOld" pitchFamily="2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содержательного этапа  проекта</a:t>
            </a:r>
            <a:endParaRPr lang="ru-RU" sz="2400" b="1" dirty="0">
              <a:solidFill>
                <a:srgbClr val="28522D"/>
              </a:solidFill>
              <a:latin typeface="CyrillicOld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6530" y="1419622"/>
            <a:ext cx="4045430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1088" y="474256"/>
            <a:ext cx="268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Методы и формы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9784" y="843588"/>
            <a:ext cx="247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Практические </a:t>
            </a:r>
            <a:r>
              <a:rPr lang="ru-RU" b="1" u="sng" dirty="0">
                <a:solidFill>
                  <a:schemeClr val="bg1"/>
                </a:solidFill>
              </a:rPr>
              <a:t>методы.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1604" y="1543864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Дидактические игры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38496" y="1419622"/>
            <a:ext cx="4045430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5965" y="1541840"/>
            <a:ext cx="203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Предметные игры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1"/>
          <a:stretch/>
        </p:blipFill>
        <p:spPr bwMode="auto">
          <a:xfrm>
            <a:off x="777256" y="2248502"/>
            <a:ext cx="2578180" cy="24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21" y="2248500"/>
            <a:ext cx="2578180" cy="24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002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3246" y="0"/>
            <a:ext cx="9147246" cy="51435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alphaModFix amt="7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6530" y="-9254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Реализация задач</a:t>
            </a:r>
            <a:r>
              <a:rPr lang="ru-RU" sz="2400" b="1" dirty="0">
                <a:solidFill>
                  <a:schemeClr val="bg1"/>
                </a:solidFill>
                <a:latin typeface="CyrillicOld" pitchFamily="2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yrillicOld" pitchFamily="2" charset="0"/>
              </a:rPr>
              <a:t>содержательного этапа  проекта</a:t>
            </a:r>
            <a:endParaRPr lang="ru-RU" sz="2400" b="1" dirty="0">
              <a:solidFill>
                <a:srgbClr val="28522D"/>
              </a:solidFill>
              <a:latin typeface="CyrillicOld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115" y="1419622"/>
            <a:ext cx="1741174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1088" y="474256"/>
            <a:ext cx="268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Методы и формы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9784" y="843588"/>
            <a:ext cx="247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Практические </a:t>
            </a:r>
            <a:r>
              <a:rPr lang="ru-RU" b="1" u="sng" dirty="0">
                <a:solidFill>
                  <a:schemeClr val="bg1"/>
                </a:solidFill>
              </a:rPr>
              <a:t>методы.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688982"/>
            <a:ext cx="1742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Дидактические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игры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7704" y="1419622"/>
            <a:ext cx="1766226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90068" y="1661199"/>
            <a:ext cx="1496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Предметные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игры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1"/>
          <a:stretch/>
        </p:blipFill>
        <p:spPr bwMode="auto">
          <a:xfrm>
            <a:off x="179512" y="2996362"/>
            <a:ext cx="1458799" cy="135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91" y="2996362"/>
            <a:ext cx="1489052" cy="135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741878" y="1419622"/>
            <a:ext cx="1766226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14396" y="1661199"/>
            <a:ext cx="1316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Словесные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игры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96" y="3004344"/>
            <a:ext cx="1489052" cy="135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80112" y="1419622"/>
            <a:ext cx="1656184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04540" y="1661199"/>
            <a:ext cx="1531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Подвижные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игры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08304" y="1419622"/>
            <a:ext cx="1643202" cy="3579862"/>
          </a:xfrm>
          <a:prstGeom prst="roundRect">
            <a:avLst>
              <a:gd name="adj" fmla="val 20714"/>
            </a:avLst>
          </a:prstGeom>
          <a:solidFill>
            <a:srgbClr val="5CA273">
              <a:alpha val="50000"/>
            </a:srgbClr>
          </a:solidFill>
          <a:ln>
            <a:noFill/>
          </a:ln>
          <a:effectLst>
            <a:outerShdw blurRad="381000" dist="419100" dir="18900000" algn="bl" rotWithShape="0">
              <a:schemeClr val="tx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26155" y="1661199"/>
            <a:ext cx="1225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Сюжетные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игры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75807"/>
            <a:ext cx="1300104" cy="14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40" y="3004344"/>
            <a:ext cx="1387740" cy="135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575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650</Words>
  <Application>Microsoft Office PowerPoint</Application>
  <PresentationFormat>Экран (16:9)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19</cp:revision>
  <dcterms:created xsi:type="dcterms:W3CDTF">2023-10-02T06:47:53Z</dcterms:created>
  <dcterms:modified xsi:type="dcterms:W3CDTF">2023-10-02T13:15:24Z</dcterms:modified>
</cp:coreProperties>
</file>