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57" r:id="rId7"/>
    <p:sldId id="259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857364"/>
            <a:ext cx="100727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Дуб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лёный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над х…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лмом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 под дубом б…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льшой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дом.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доме буковки ж…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вут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 г…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стей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к себе зовут.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857364"/>
            <a:ext cx="100727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Дуб з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лёный  над х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лмом,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 под дубом б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льшой дом.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доме буковки ж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вут,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 г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стей к себе зовут.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28660" y="1857364"/>
            <a:ext cx="10072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Тема: ???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Цель: ???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714488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Тема: «Обобщение знаний о ….»</a:t>
            </a: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Цель: закрепить знания о 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28604"/>
            <a:ext cx="7643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Тема: «Обобщение знаний о правописании слов с безударными гласными в корне слова»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Цель: закрепить знания о правописании безударных гласных в корне слова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857364"/>
            <a:ext cx="10072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Д…жди, гл…за,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…га,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г…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св…сток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643050"/>
            <a:ext cx="10072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1.Белка, беленький, белить.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2.Водный, вода, водить.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3.Лось, лоскут, лосёнок.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на морскую тему - 30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643050"/>
            <a:ext cx="10072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беленький, белить.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2.Водный, вода, </a:t>
            </a:r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водить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3.Лось, </a:t>
            </a:r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лоскут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, лосёнок.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137</Words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 Bell</dc:creator>
  <cp:lastModifiedBy>Packard Bell</cp:lastModifiedBy>
  <cp:revision>20</cp:revision>
  <dcterms:created xsi:type="dcterms:W3CDTF">2022-12-04T07:00:37Z</dcterms:created>
  <dcterms:modified xsi:type="dcterms:W3CDTF">2022-12-19T11:08:45Z</dcterms:modified>
</cp:coreProperties>
</file>