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1" r:id="rId3"/>
    <p:sldId id="258" r:id="rId4"/>
    <p:sldId id="259" r:id="rId5"/>
    <p:sldId id="262" r:id="rId6"/>
    <p:sldId id="265" r:id="rId7"/>
    <p:sldId id="266" r:id="rId8"/>
    <p:sldId id="267" r:id="rId9"/>
    <p:sldId id="269" r:id="rId10"/>
    <p:sldId id="268" r:id="rId11"/>
    <p:sldId id="271" r:id="rId12"/>
    <p:sldId id="278" r:id="rId13"/>
    <p:sldId id="277" r:id="rId14"/>
    <p:sldId id="279" r:id="rId15"/>
    <p:sldId id="284" r:id="rId16"/>
    <p:sldId id="272" r:id="rId17"/>
    <p:sldId id="274" r:id="rId18"/>
    <p:sldId id="285" r:id="rId19"/>
    <p:sldId id="286" r:id="rId20"/>
    <p:sldId id="287" r:id="rId21"/>
    <p:sldId id="275" r:id="rId22"/>
    <p:sldId id="276" r:id="rId23"/>
    <p:sldId id="281" r:id="rId24"/>
    <p:sldId id="270" r:id="rId25"/>
    <p:sldId id="288" r:id="rId26"/>
    <p:sldId id="289" r:id="rId27"/>
    <p:sldId id="290" r:id="rId28"/>
    <p:sldId id="280" r:id="rId29"/>
    <p:sldId id="282" r:id="rId30"/>
    <p:sldId id="291" r:id="rId31"/>
    <p:sldId id="292" r:id="rId32"/>
    <p:sldId id="28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55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85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2893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15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73516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019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13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21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39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49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78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79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36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08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2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66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F88E4-C410-4ED7-9E8C-A6D96BF635B3}" type="datetimeFigureOut">
              <a:rPr lang="ru-RU" smtClean="0"/>
              <a:pPr/>
              <a:t>12.06.2018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5E8992-D3EC-4FD6-BF63-20A175B1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1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0613" y="2193516"/>
            <a:ext cx="8915399" cy="2262781"/>
          </a:xfrm>
        </p:spPr>
        <p:txBody>
          <a:bodyPr/>
          <a:lstStyle/>
          <a:p>
            <a:r>
              <a:rPr lang="ru-RU" dirty="0" smtClean="0"/>
              <a:t>Здравствуйте Ребята!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87" y="230685"/>
            <a:ext cx="4646613" cy="2029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6001" y="4456297"/>
            <a:ext cx="4722812" cy="24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0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6600" y="1244600"/>
            <a:ext cx="387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35700" y="4140200"/>
            <a:ext cx="193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Основная часть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49875" y="6252347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аключение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467100" y="1429266"/>
            <a:ext cx="1079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00400" y="4349749"/>
            <a:ext cx="30353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13100" y="6483866"/>
            <a:ext cx="1968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699128" cy="6858000"/>
          </a:xfrm>
        </p:spPr>
      </p:pic>
      <p:sp>
        <p:nvSpPr>
          <p:cNvPr id="12" name="Правая фигурная скобка 11"/>
          <p:cNvSpPr/>
          <p:nvPr/>
        </p:nvSpPr>
        <p:spPr>
          <a:xfrm>
            <a:off x="2933700" y="330200"/>
            <a:ext cx="533400" cy="213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2768600" y="2552700"/>
            <a:ext cx="698500" cy="3594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2768600" y="6235699"/>
            <a:ext cx="444500" cy="4513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466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1312" y="165100"/>
            <a:ext cx="8915400" cy="377762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Невестка</a:t>
            </a:r>
            <a:r>
              <a:rPr lang="ru-RU" sz="3600" dirty="0" smtClean="0"/>
              <a:t>- жена сына для его родителей.													</a:t>
            </a:r>
            <a:r>
              <a:rPr lang="ru-RU" sz="3600" b="1" dirty="0" smtClean="0"/>
              <a:t>	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5776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1729" y="195043"/>
            <a:ext cx="3922175" cy="112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Слабый и беспомощный.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2510"/>
            <a:ext cx="3944571" cy="5126037"/>
          </a:xfrm>
        </p:spPr>
      </p:pic>
      <p:cxnSp>
        <p:nvCxnSpPr>
          <p:cNvPr id="6" name="Прямая со стрелкой 5"/>
          <p:cNvCxnSpPr/>
          <p:nvPr/>
        </p:nvCxnSpPr>
        <p:spPr>
          <a:xfrm>
            <a:off x="4140200" y="682520"/>
            <a:ext cx="1485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21729" y="1659833"/>
            <a:ext cx="393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Обиженный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27700" y="2637060"/>
            <a:ext cx="326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Был очень стар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27700" y="3530600"/>
            <a:ext cx="344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Был неаккуратным</a:t>
            </a:r>
            <a:endParaRPr lang="ru-RU" sz="2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140200" y="2898670"/>
            <a:ext cx="1384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140200" y="1978608"/>
            <a:ext cx="1308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92600" y="4007653"/>
            <a:ext cx="1346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367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425" y="3447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Печка</a:t>
            </a:r>
            <a:r>
              <a:rPr lang="ru-RU" dirty="0"/>
              <a:t>-массивная печь с лежанкой, используемая для приготовления пищи и обогрева помещений.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1800"/>
            <a:ext cx="6716888" cy="3778250"/>
          </a:xfrm>
        </p:spPr>
      </p:pic>
    </p:spTree>
    <p:extLst>
      <p:ext uri="{BB962C8B-B14F-4D97-AF65-F5344CB8AC3E}">
        <p14:creationId xmlns:p14="http://schemas.microsoft.com/office/powerpoint/2010/main" xmlns="" val="16840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010" y="276463"/>
            <a:ext cx="8130689" cy="6835537"/>
          </a:xfrm>
        </p:spPr>
      </p:pic>
    </p:spTree>
    <p:extLst>
      <p:ext uri="{BB962C8B-B14F-4D97-AF65-F5344CB8AC3E}">
        <p14:creationId xmlns:p14="http://schemas.microsoft.com/office/powerpoint/2010/main" xmlns="" val="41352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1288772"/>
            <a:ext cx="4559300" cy="4870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6400" y="1864162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грубые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48450" y="2915861"/>
            <a:ext cx="2717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невоспитанные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45300" y="3816360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злые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45300" y="456883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черствые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45300" y="5321300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невнимательные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067300" y="2048828"/>
            <a:ext cx="139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80000" y="3100011"/>
            <a:ext cx="139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67300" y="4001026"/>
            <a:ext cx="1581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080000" y="4753496"/>
            <a:ext cx="139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67300" y="5505966"/>
            <a:ext cx="1409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92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7712" y="1117600"/>
            <a:ext cx="8915400" cy="3777622"/>
          </a:xfrm>
        </p:spPr>
        <p:txBody>
          <a:bodyPr>
            <a:normAutofit/>
          </a:bodyPr>
          <a:lstStyle/>
          <a:p>
            <a:r>
              <a:rPr lang="ru-RU" sz="4800" dirty="0"/>
              <a:t>1. Дед стал стар.</a:t>
            </a:r>
          </a:p>
        </p:txBody>
      </p:sp>
    </p:spTree>
    <p:extLst>
      <p:ext uri="{BB962C8B-B14F-4D97-AF65-F5344CB8AC3E}">
        <p14:creationId xmlns:p14="http://schemas.microsoft.com/office/powerpoint/2010/main" xmlns="" val="33352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0812" y="215900"/>
            <a:ext cx="8915400" cy="377762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Бранить</a:t>
            </a:r>
            <a:r>
              <a:rPr lang="ru-RU" sz="3600" dirty="0" smtClean="0"/>
              <a:t>- сильно ругать, упрекать, обзывать, говорить злые и обидные вещи.																	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399" y="3187700"/>
            <a:ext cx="3728179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1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451" y="1066800"/>
            <a:ext cx="2543715" cy="5492750"/>
          </a:xfrm>
        </p:spPr>
      </p:pic>
      <p:sp>
        <p:nvSpPr>
          <p:cNvPr id="5" name="TextBox 4"/>
          <p:cNvSpPr txBox="1"/>
          <p:nvPr/>
        </p:nvSpPr>
        <p:spPr>
          <a:xfrm>
            <a:off x="4927600" y="2326243"/>
            <a:ext cx="290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вспыльчивая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7600" y="3813175"/>
            <a:ext cx="254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жестокая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27600" y="4930775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агрессивная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200400" y="2476500"/>
            <a:ext cx="1498600" cy="3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40100" y="4003675"/>
            <a:ext cx="142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52800" y="5115441"/>
            <a:ext cx="1346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87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25" y="422274"/>
            <a:ext cx="3303818" cy="4746625"/>
          </a:xfrm>
        </p:spPr>
      </p:pic>
      <p:sp>
        <p:nvSpPr>
          <p:cNvPr id="5" name="TextBox 4"/>
          <p:cNvSpPr txBox="1"/>
          <p:nvPr/>
        </p:nvSpPr>
        <p:spPr>
          <a:xfrm>
            <a:off x="5041900" y="7747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черствый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92700" y="1778000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невоспитанный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41900" y="279558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безразличный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3200" y="4051300"/>
            <a:ext cx="252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невнимательный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644900" y="891618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>
            <a:off x="3432943" y="1962666"/>
            <a:ext cx="16597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1"/>
          </p:cNvCxnSpPr>
          <p:nvPr/>
        </p:nvCxnSpPr>
        <p:spPr>
          <a:xfrm>
            <a:off x="3432943" y="2980252"/>
            <a:ext cx="1608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1"/>
          </p:cNvCxnSpPr>
          <p:nvPr/>
        </p:nvCxnSpPr>
        <p:spPr>
          <a:xfrm>
            <a:off x="3432943" y="4235966"/>
            <a:ext cx="1850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97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3700" y="1041400"/>
            <a:ext cx="5816600" cy="5816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0" y="187548"/>
            <a:ext cx="8911687" cy="1280890"/>
          </a:xfrm>
        </p:spPr>
        <p:txBody>
          <a:bodyPr/>
          <a:lstStyle/>
          <a:p>
            <a:r>
              <a:rPr lang="ru-RU" dirty="0" smtClean="0"/>
              <a:t>Семья в куче, не страшна и туча.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1550" y="1895475"/>
            <a:ext cx="3600450" cy="496252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9750"/>
            <a:ext cx="3517437" cy="3778250"/>
          </a:xfrm>
        </p:spPr>
      </p:pic>
    </p:spTree>
    <p:extLst>
      <p:ext uri="{BB962C8B-B14F-4D97-AF65-F5344CB8AC3E}">
        <p14:creationId xmlns:p14="http://schemas.microsoft.com/office/powerpoint/2010/main" xmlns="" val="23715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062" y="1406524"/>
            <a:ext cx="3525837" cy="4047411"/>
          </a:xfrm>
        </p:spPr>
      </p:pic>
      <p:sp>
        <p:nvSpPr>
          <p:cNvPr id="5" name="TextBox 4"/>
          <p:cNvSpPr txBox="1"/>
          <p:nvPr/>
        </p:nvSpPr>
        <p:spPr>
          <a:xfrm>
            <a:off x="5600700" y="1511300"/>
            <a:ext cx="26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внимательный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00700" y="288925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заботливый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59450" y="4267200"/>
            <a:ext cx="254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послушный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49700" y="1727200"/>
            <a:ext cx="1422400" cy="2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1"/>
          </p:cNvCxnSpPr>
          <p:nvPr/>
        </p:nvCxnSpPr>
        <p:spPr>
          <a:xfrm>
            <a:off x="4054474" y="3073916"/>
            <a:ext cx="15462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1"/>
          </p:cNvCxnSpPr>
          <p:nvPr/>
        </p:nvCxnSpPr>
        <p:spPr>
          <a:xfrm>
            <a:off x="3949700" y="4457700"/>
            <a:ext cx="1809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96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5012" y="558800"/>
            <a:ext cx="8915400" cy="3777622"/>
          </a:xfrm>
        </p:spPr>
        <p:txBody>
          <a:bodyPr/>
          <a:lstStyle/>
          <a:p>
            <a:r>
              <a:rPr lang="ru-RU" sz="4400" dirty="0"/>
              <a:t>2. Поучительный поступок внука.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61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/>
              <a:t>3. Раскаяние сына и невестки.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57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1)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3738" y="368300"/>
            <a:ext cx="11245961" cy="6326020"/>
          </a:xfrm>
        </p:spPr>
      </p:pic>
    </p:spTree>
    <p:extLst>
      <p:ext uri="{BB962C8B-B14F-4D97-AF65-F5344CB8AC3E}">
        <p14:creationId xmlns:p14="http://schemas.microsoft.com/office/powerpoint/2010/main" xmlns="" val="39620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Дед стал стар.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92925" y="1701800"/>
            <a:ext cx="6792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 Поучительный поступок внука.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569649" y="3175000"/>
            <a:ext cx="7046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3. Раскаяние сына и невестки.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4056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451" y="1066800"/>
            <a:ext cx="2543715" cy="5492750"/>
          </a:xfrm>
        </p:spPr>
      </p:pic>
      <p:sp>
        <p:nvSpPr>
          <p:cNvPr id="5" name="TextBox 4"/>
          <p:cNvSpPr txBox="1"/>
          <p:nvPr/>
        </p:nvSpPr>
        <p:spPr>
          <a:xfrm>
            <a:off x="4927600" y="2326243"/>
            <a:ext cx="290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вспыльчивая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7600" y="3813175"/>
            <a:ext cx="254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жестокая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27600" y="4930775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агрессивная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200400" y="2476500"/>
            <a:ext cx="1498600" cy="3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40100" y="4003675"/>
            <a:ext cx="142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352800" y="5115441"/>
            <a:ext cx="1346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87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25" y="422274"/>
            <a:ext cx="3303818" cy="4746625"/>
          </a:xfrm>
        </p:spPr>
      </p:pic>
      <p:sp>
        <p:nvSpPr>
          <p:cNvPr id="5" name="TextBox 4"/>
          <p:cNvSpPr txBox="1"/>
          <p:nvPr/>
        </p:nvSpPr>
        <p:spPr>
          <a:xfrm>
            <a:off x="5041900" y="7747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черствый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92700" y="1778000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невоспитанный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41900" y="279558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безразличный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83200" y="4051300"/>
            <a:ext cx="252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невнимательный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644900" y="891618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1"/>
          </p:cNvCxnSpPr>
          <p:nvPr/>
        </p:nvCxnSpPr>
        <p:spPr>
          <a:xfrm>
            <a:off x="3432943" y="1962666"/>
            <a:ext cx="16597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1"/>
          </p:cNvCxnSpPr>
          <p:nvPr/>
        </p:nvCxnSpPr>
        <p:spPr>
          <a:xfrm>
            <a:off x="3432943" y="2980252"/>
            <a:ext cx="1608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1"/>
          </p:cNvCxnSpPr>
          <p:nvPr/>
        </p:nvCxnSpPr>
        <p:spPr>
          <a:xfrm>
            <a:off x="3432943" y="4235966"/>
            <a:ext cx="1850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97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062" y="1406524"/>
            <a:ext cx="3525837" cy="4047411"/>
          </a:xfrm>
        </p:spPr>
      </p:pic>
      <p:sp>
        <p:nvSpPr>
          <p:cNvPr id="5" name="TextBox 4"/>
          <p:cNvSpPr txBox="1"/>
          <p:nvPr/>
        </p:nvSpPr>
        <p:spPr>
          <a:xfrm>
            <a:off x="5600700" y="1511300"/>
            <a:ext cx="26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внимательный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00700" y="288925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заботливый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59450" y="4267200"/>
            <a:ext cx="254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послушный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49700" y="1727200"/>
            <a:ext cx="1422400" cy="2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1"/>
          </p:cNvCxnSpPr>
          <p:nvPr/>
        </p:nvCxnSpPr>
        <p:spPr>
          <a:xfrm>
            <a:off x="4054474" y="3073916"/>
            <a:ext cx="15462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1"/>
          </p:cNvCxnSpPr>
          <p:nvPr/>
        </p:nvCxnSpPr>
        <p:spPr>
          <a:xfrm>
            <a:off x="3949700" y="4457700"/>
            <a:ext cx="1809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96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1729" y="195043"/>
            <a:ext cx="3922175" cy="112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Слабый и беспомощный.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2510"/>
            <a:ext cx="3944571" cy="5126037"/>
          </a:xfrm>
        </p:spPr>
      </p:pic>
      <p:cxnSp>
        <p:nvCxnSpPr>
          <p:cNvPr id="6" name="Прямая со стрелкой 5"/>
          <p:cNvCxnSpPr/>
          <p:nvPr/>
        </p:nvCxnSpPr>
        <p:spPr>
          <a:xfrm>
            <a:off x="4140200" y="682520"/>
            <a:ext cx="1485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21729" y="1659833"/>
            <a:ext cx="393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Обиженный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7700" y="2637060"/>
            <a:ext cx="326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Был очень стар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7700" y="3530600"/>
            <a:ext cx="344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Был неаккуратным</a:t>
            </a:r>
            <a:endParaRPr lang="ru-RU" sz="2800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140200" y="2898670"/>
            <a:ext cx="1384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140200" y="1978608"/>
            <a:ext cx="1308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92600" y="4007653"/>
            <a:ext cx="1346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299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при пересказе.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1562100"/>
            <a:ext cx="11366500" cy="5295900"/>
          </a:xfrm>
        </p:spPr>
        <p:txBody>
          <a:bodyPr>
            <a:noAutofit/>
          </a:bodyPr>
          <a:lstStyle/>
          <a:p>
            <a:r>
              <a:rPr lang="ru-RU" sz="2400" dirty="0" smtClean="0"/>
              <a:t>1)Выразительность</a:t>
            </a:r>
            <a:endParaRPr lang="ru-RU" sz="2400" dirty="0"/>
          </a:p>
          <a:p>
            <a:r>
              <a:rPr lang="ru-RU" sz="2400" dirty="0"/>
              <a:t>2</a:t>
            </a:r>
            <a:r>
              <a:rPr lang="ru-RU" sz="2400" dirty="0" smtClean="0"/>
              <a:t>) </a:t>
            </a:r>
            <a:r>
              <a:rPr lang="ru-RU" sz="2400" dirty="0" smtClean="0"/>
              <a:t>Точность</a:t>
            </a:r>
            <a:endParaRPr lang="ru-RU" sz="2400" dirty="0"/>
          </a:p>
          <a:p>
            <a:r>
              <a:rPr lang="ru-RU" sz="2400" dirty="0" smtClean="0"/>
              <a:t>3)Порядок(последовательность)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631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9200" y="624110"/>
            <a:ext cx="3935412" cy="1280890"/>
          </a:xfrm>
        </p:spPr>
        <p:txBody>
          <a:bodyPr/>
          <a:lstStyle/>
          <a:p>
            <a:r>
              <a:rPr lang="ru-RU" dirty="0" smtClean="0"/>
              <a:t>Лев Николаевич Толстой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0882" y="-150313"/>
            <a:ext cx="5649237" cy="7165138"/>
          </a:xfrm>
        </p:spPr>
      </p:pic>
    </p:spTree>
    <p:extLst>
      <p:ext uri="{BB962C8B-B14F-4D97-AF65-F5344CB8AC3E}">
        <p14:creationId xmlns:p14="http://schemas.microsoft.com/office/powerpoint/2010/main" xmlns="" val="16353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0234" y="1345809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Дома прочитайте рассказ Л.Н. Толстого «Старый дед и внучек» еще раз</a:t>
            </a:r>
            <a:r>
              <a:rPr lang="ru-RU" sz="2800" b="1" dirty="0" smtClean="0"/>
              <a:t>.                                                                                                                                       1</a:t>
            </a:r>
            <a:r>
              <a:rPr lang="ru-RU" sz="2800" b="1" dirty="0" smtClean="0"/>
              <a:t>) Подготовьте пересказ текста.                           </a:t>
            </a:r>
            <a:r>
              <a:rPr lang="ru-RU" sz="2800" b="1" dirty="0" smtClean="0"/>
              <a:t>                                                                 </a:t>
            </a:r>
            <a:r>
              <a:rPr lang="ru-RU" sz="2800" b="1" dirty="0" smtClean="0"/>
              <a:t>2) Пересказ от лица деда</a:t>
            </a:r>
            <a:r>
              <a:rPr lang="ru-RU" sz="2800" b="1" dirty="0" smtClean="0"/>
              <a:t>.                                                                                                   </a:t>
            </a:r>
            <a:r>
              <a:rPr lang="ru-RU" sz="2800" b="1" dirty="0" smtClean="0"/>
              <a:t>3) И по желанию пересказ от других лиц кто вам больше понравился.</a:t>
            </a:r>
            <a:endParaRPr lang="ru-R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3215" y="2"/>
          <a:ext cx="11619916" cy="688475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809958"/>
                <a:gridCol w="5809958"/>
              </a:tblGrid>
              <a:tr h="887649">
                <a:tc>
                  <a:txBody>
                    <a:bodyPr/>
                    <a:lstStyle/>
                    <a:p>
                      <a:r>
                        <a:rPr lang="ru-RU" b="0" dirty="0" smtClean="0"/>
                        <a:t>1.На</a:t>
                      </a:r>
                      <a:r>
                        <a:rPr lang="ru-RU" b="0" baseline="0" dirty="0" smtClean="0"/>
                        <a:t> уроке я работал...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активно \ пассивно</a:t>
                      </a:r>
                      <a:endParaRPr lang="ru-RU" b="0" dirty="0"/>
                    </a:p>
                  </a:txBody>
                  <a:tcPr/>
                </a:tc>
              </a:tr>
              <a:tr h="887649">
                <a:tc>
                  <a:txBody>
                    <a:bodyPr/>
                    <a:lstStyle/>
                    <a:p>
                      <a:r>
                        <a:rPr lang="ru-RU" dirty="0" smtClean="0"/>
                        <a:t>2.Своей работой на уроке я...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Доволен \ не доволен</a:t>
                      </a:r>
                      <a:endParaRPr lang="ru-RU" dirty="0"/>
                    </a:p>
                  </a:txBody>
                  <a:tcPr/>
                </a:tc>
              </a:tr>
              <a:tr h="887649">
                <a:tc>
                  <a:txBody>
                    <a:bodyPr/>
                    <a:lstStyle/>
                    <a:p>
                      <a:r>
                        <a:rPr lang="ru-RU" dirty="0" smtClean="0"/>
                        <a:t>3.Урок</a:t>
                      </a:r>
                      <a:r>
                        <a:rPr lang="ru-RU" baseline="0" dirty="0" smtClean="0"/>
                        <a:t> для меня показался...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Коротким \ длинным</a:t>
                      </a:r>
                      <a:endParaRPr lang="ru-RU" dirty="0"/>
                    </a:p>
                  </a:txBody>
                  <a:tcPr/>
                </a:tc>
              </a:tr>
              <a:tr h="887649">
                <a:tc>
                  <a:txBody>
                    <a:bodyPr/>
                    <a:lstStyle/>
                    <a:p>
                      <a:r>
                        <a:rPr lang="ru-RU" dirty="0" smtClean="0"/>
                        <a:t>4.За урок я...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устал \ </a:t>
                      </a:r>
                      <a:r>
                        <a:rPr lang="ru-RU" dirty="0" err="1" smtClean="0"/>
                        <a:t>устал</a:t>
                      </a:r>
                      <a:endParaRPr lang="ru-RU" dirty="0"/>
                    </a:p>
                  </a:txBody>
                  <a:tcPr/>
                </a:tc>
              </a:tr>
              <a:tr h="887649">
                <a:tc>
                  <a:txBody>
                    <a:bodyPr/>
                    <a:lstStyle/>
                    <a:p>
                      <a:r>
                        <a:rPr lang="ru-RU" dirty="0" smtClean="0"/>
                        <a:t>5.Мое настроение...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Стало лучше \ стало хуже</a:t>
                      </a:r>
                      <a:endParaRPr lang="ru-RU" dirty="0"/>
                    </a:p>
                  </a:txBody>
                  <a:tcPr/>
                </a:tc>
              </a:tr>
              <a:tr h="887649">
                <a:tc>
                  <a:txBody>
                    <a:bodyPr/>
                    <a:lstStyle/>
                    <a:p>
                      <a:r>
                        <a:rPr lang="ru-RU" dirty="0" smtClean="0"/>
                        <a:t>6.Материал урока мне был...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Понятен \ не понятен                                                 полезен \ бесполезен                                               интересен \ скучен</a:t>
                      </a:r>
                      <a:endParaRPr lang="ru-RU" dirty="0"/>
                    </a:p>
                  </a:txBody>
                  <a:tcPr/>
                </a:tc>
              </a:tr>
              <a:tr h="1532106">
                <a:tc>
                  <a:txBody>
                    <a:bodyPr/>
                    <a:lstStyle/>
                    <a:p>
                      <a:r>
                        <a:rPr lang="ru-RU" dirty="0" smtClean="0"/>
                        <a:t>7.Домашнее задание мне кажется...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Легким \ трудным                                                             интересным \ неинтересным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00" y="2547255"/>
            <a:ext cx="8911687" cy="128089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8800" y="2895600"/>
            <a:ext cx="5283200" cy="396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4974" y="-1167495"/>
            <a:ext cx="2276475" cy="3409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60083"/>
            <a:ext cx="3403600" cy="259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4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563" y="1714448"/>
            <a:ext cx="4364776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Родился в 1828 году, в Ясной Поляне </a:t>
            </a:r>
            <a:r>
              <a:rPr lang="ru-RU" dirty="0" err="1" smtClean="0"/>
              <a:t>Крапивенского</a:t>
            </a:r>
            <a:r>
              <a:rPr lang="ru-RU" dirty="0" smtClean="0"/>
              <a:t> уезда Тульской губернии.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8794" y="2354893"/>
            <a:ext cx="7513206" cy="4503107"/>
          </a:xfrm>
        </p:spPr>
      </p:pic>
    </p:spTree>
    <p:extLst>
      <p:ext uri="{BB962C8B-B14F-4D97-AF65-F5344CB8AC3E}">
        <p14:creationId xmlns:p14="http://schemas.microsoft.com/office/powerpoint/2010/main" xmlns="" val="8831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499" y="-28185"/>
            <a:ext cx="9181578" cy="6886185"/>
          </a:xfrm>
        </p:spPr>
      </p:pic>
    </p:spTree>
    <p:extLst>
      <p:ext uri="{BB962C8B-B14F-4D97-AF65-F5344CB8AC3E}">
        <p14:creationId xmlns:p14="http://schemas.microsoft.com/office/powerpoint/2010/main" xmlns="" val="32532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728" y="71486"/>
            <a:ext cx="5006990" cy="778805"/>
          </a:xfrm>
        </p:spPr>
        <p:txBody>
          <a:bodyPr/>
          <a:lstStyle/>
          <a:p>
            <a:r>
              <a:rPr lang="ru-RU" dirty="0" smtClean="0"/>
              <a:t>Словарная работа.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227" y="744845"/>
            <a:ext cx="8455068" cy="3777622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Слаживает</a:t>
            </a:r>
            <a:r>
              <a:rPr lang="ru-RU" sz="3600" dirty="0" smtClean="0"/>
              <a:t>- делать, мастерить.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1118" y="1523650"/>
            <a:ext cx="8941503" cy="53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20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733" y="42369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Лоханка</a:t>
            </a:r>
            <a:r>
              <a:rPr lang="ru-RU" dirty="0"/>
              <a:t>- круглая или продолговатая деревянная посуда для стирки белья, мытья посуды, сливания жидкости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8767" y="1968588"/>
            <a:ext cx="4363233" cy="48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8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324" y="288099"/>
            <a:ext cx="10058400" cy="642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1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0203" y="3406774"/>
            <a:ext cx="4838700" cy="3629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8" y="0"/>
            <a:ext cx="3100925" cy="544022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2428" y="0"/>
            <a:ext cx="5953759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8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5107</TotalTime>
  <Words>299</Words>
  <Application>Microsoft Office PowerPoint</Application>
  <PresentationFormat>Произвольный</PresentationFormat>
  <Paragraphs>73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Легкий дым</vt:lpstr>
      <vt:lpstr>Здравствуйте Ребята!</vt:lpstr>
      <vt:lpstr>Семья в куче, не страшна и туча.</vt:lpstr>
      <vt:lpstr>Лев Николаевич Толстой</vt:lpstr>
      <vt:lpstr>Родился в 1828 году, в Ясной Поляне Крапивенского уезда Тульской губернии.</vt:lpstr>
      <vt:lpstr>Слайд 5</vt:lpstr>
      <vt:lpstr>Словарная работа.</vt:lpstr>
      <vt:lpstr>Лоханка- круглая или продолговатая деревянная посуда для стирки белья, мытья посуды, сливания жидкости </vt:lpstr>
      <vt:lpstr>Слайд 8</vt:lpstr>
      <vt:lpstr>Слайд 9</vt:lpstr>
      <vt:lpstr>Слайд 10</vt:lpstr>
      <vt:lpstr>Слайд 11</vt:lpstr>
      <vt:lpstr>Слабый и беспомощный.</vt:lpstr>
      <vt:lpstr>Печка-массивная печь с лежанкой, используемая для приготовления пищи и обогрева помещений.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1. Дед стал стар.</vt:lpstr>
      <vt:lpstr>Слайд 25</vt:lpstr>
      <vt:lpstr>Слайд 26</vt:lpstr>
      <vt:lpstr>Слайд 27</vt:lpstr>
      <vt:lpstr>Слабый и беспомощный.</vt:lpstr>
      <vt:lpstr>Требования при пересказе.</vt:lpstr>
      <vt:lpstr>Домашняя работа:</vt:lpstr>
      <vt:lpstr>Слайд 31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 Ребята!</dc:title>
  <dc:creator>Александра Кандакова</dc:creator>
  <cp:lastModifiedBy>1</cp:lastModifiedBy>
  <cp:revision>42</cp:revision>
  <dcterms:created xsi:type="dcterms:W3CDTF">2018-03-20T12:07:18Z</dcterms:created>
  <dcterms:modified xsi:type="dcterms:W3CDTF">2018-06-12T04:13:03Z</dcterms:modified>
</cp:coreProperties>
</file>